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07" r:id="rId5"/>
    <p:sldMasterId id="2147484346" r:id="rId6"/>
    <p:sldMasterId id="2147484386" r:id="rId7"/>
    <p:sldMasterId id="2147484388" r:id="rId8"/>
    <p:sldMasterId id="2147484391" r:id="rId9"/>
    <p:sldMasterId id="2147484398" r:id="rId10"/>
  </p:sldMasterIdLst>
  <p:notesMasterIdLst>
    <p:notesMasterId r:id="rId41"/>
  </p:notesMasterIdLst>
  <p:sldIdLst>
    <p:sldId id="464" r:id="rId11"/>
    <p:sldId id="513" r:id="rId12"/>
    <p:sldId id="525" r:id="rId13"/>
    <p:sldId id="552" r:id="rId14"/>
    <p:sldId id="553" r:id="rId15"/>
    <p:sldId id="528" r:id="rId16"/>
    <p:sldId id="554" r:id="rId17"/>
    <p:sldId id="555" r:id="rId18"/>
    <p:sldId id="531" r:id="rId19"/>
    <p:sldId id="533" r:id="rId20"/>
    <p:sldId id="556" r:id="rId21"/>
    <p:sldId id="557" r:id="rId22"/>
    <p:sldId id="558" r:id="rId23"/>
    <p:sldId id="572" r:id="rId24"/>
    <p:sldId id="560" r:id="rId25"/>
    <p:sldId id="561" r:id="rId26"/>
    <p:sldId id="562" r:id="rId27"/>
    <p:sldId id="573" r:id="rId28"/>
    <p:sldId id="563" r:id="rId29"/>
    <p:sldId id="574" r:id="rId30"/>
    <p:sldId id="564" r:id="rId31"/>
    <p:sldId id="571" r:id="rId32"/>
    <p:sldId id="565" r:id="rId33"/>
    <p:sldId id="566" r:id="rId34"/>
    <p:sldId id="575" r:id="rId35"/>
    <p:sldId id="570" r:id="rId36"/>
    <p:sldId id="567" r:id="rId37"/>
    <p:sldId id="569" r:id="rId38"/>
    <p:sldId id="568" r:id="rId39"/>
    <p:sldId id="443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D492BF-E962-427E-8206-54631A0C60DB}">
          <p14:sldIdLst>
            <p14:sldId id="464"/>
            <p14:sldId id="513"/>
            <p14:sldId id="525"/>
            <p14:sldId id="552"/>
            <p14:sldId id="553"/>
            <p14:sldId id="528"/>
            <p14:sldId id="554"/>
            <p14:sldId id="555"/>
            <p14:sldId id="531"/>
            <p14:sldId id="533"/>
            <p14:sldId id="556"/>
            <p14:sldId id="557"/>
            <p14:sldId id="558"/>
            <p14:sldId id="572"/>
            <p14:sldId id="560"/>
            <p14:sldId id="561"/>
            <p14:sldId id="562"/>
            <p14:sldId id="573"/>
            <p14:sldId id="563"/>
            <p14:sldId id="574"/>
            <p14:sldId id="564"/>
            <p14:sldId id="571"/>
            <p14:sldId id="565"/>
            <p14:sldId id="566"/>
            <p14:sldId id="575"/>
            <p14:sldId id="570"/>
            <p14:sldId id="567"/>
            <p14:sldId id="569"/>
            <p14:sldId id="568"/>
            <p14:sldId id="4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 autoAdjust="0"/>
    <p:restoredTop sz="96259" autoAdjust="0"/>
  </p:normalViewPr>
  <p:slideViewPr>
    <p:cSldViewPr snapToGrid="0">
      <p:cViewPr varScale="1">
        <p:scale>
          <a:sx n="68" d="100"/>
          <a:sy n="68" d="100"/>
        </p:scale>
        <p:origin x="592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88"/>
    </p:cViewPr>
  </p:sorterViewPr>
  <p:notesViewPr>
    <p:cSldViewPr snapToGrid="0">
      <p:cViewPr varScale="1">
        <p:scale>
          <a:sx n="70" d="100"/>
          <a:sy n="70" d="100"/>
        </p:scale>
        <p:origin x="-324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30A71-27E9-4A78-9E21-757CD4380868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4C4E6-F21E-4F16-B366-370D7E7427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031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93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900" b="1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 Bot Framework</a:t>
            </a:r>
            <a:r>
              <a:rPr lang="en-US" sz="900" b="1" kern="1200" baseline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enables organizations to build intelligent agents (Bots) that allow your intelligent systems to interact with your users in more contextual and natural ways, from text/</a:t>
            </a:r>
            <a:r>
              <a:rPr lang="en-US" sz="900" kern="120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sms</a:t>
            </a: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 Office365 mail to Skype, Slack and other services. The Bot Framework provides developers with a developer portal &amp; SDK to build your bot, a bot connector service to connect to social channels such as Twitter, Slack etc. and a bot directory to discover and use existing bots. </a:t>
            </a:r>
            <a:endParaRPr lang="en-US" sz="8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baseline="0"/>
          </a:p>
          <a:p>
            <a:r>
              <a:rPr lang="en-US" b="1" baseline="0"/>
              <a:t>T: Next, Cortana. </a:t>
            </a:r>
            <a:endParaRPr lang="en-US" b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5/31/2018 12:31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566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5/31/2018 12:31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30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Bot Framework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Bot Framework is a platform for building, connecting, testing, and deploying powerful and intelligent bots. You can quickly start building bots with the Azure Bot Service. If you prefer building a bot from scratch, the Bot Framework provides the Bot Builder SDK for .NET and Node.js.</a:t>
            </a:r>
          </a:p>
          <a:p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look at an example of a bot that schedules salon appointments. The bot understands the user's intent, presents appointment options using action buttons, displays the user's selection when they tap an appointment, and then sends a thumbnail card that contains the appointment's specifics.</a:t>
            </a:r>
          </a:p>
          <a:p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4C4E6-F21E-4F16-B366-370D7E7427D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26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4C4E6-F21E-4F16-B366-370D7E7427D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64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Utterances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4C4E6-F21E-4F16-B366-370D7E7427D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413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77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7211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110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7199" y="1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315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385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6C3B7A-BC70-4A5A-ABED-8880FDDA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D0A82-91EC-41BD-95C4-688F4CB146F0}"/>
              </a:ext>
            </a:extLst>
          </p:cNvPr>
          <p:cNvGrpSpPr/>
          <p:nvPr userDrawn="1"/>
        </p:nvGrpSpPr>
        <p:grpSpPr>
          <a:xfrm>
            <a:off x="0" y="6302026"/>
            <a:ext cx="12192000" cy="555974"/>
            <a:chOff x="0" y="6451105"/>
            <a:chExt cx="12436475" cy="555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3EFD4E-9F90-47F8-8AD2-FD7742D29DE1}"/>
                </a:ext>
              </a:extLst>
            </p:cNvPr>
            <p:cNvSpPr/>
            <p:nvPr userDrawn="1"/>
          </p:nvSpPr>
          <p:spPr bwMode="auto">
            <a:xfrm>
              <a:off x="0" y="6451105"/>
              <a:ext cx="12436475" cy="543421"/>
            </a:xfrm>
            <a:prstGeom prst="rect">
              <a:avLst/>
            </a:prstGeom>
            <a:solidFill>
              <a:srgbClr val="409AE1"/>
            </a:solidFill>
            <a:ln w="28575">
              <a:noFill/>
            </a:ln>
          </p:spPr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5093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71" b="0" i="0" u="none" strike="noStrike" kern="0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552D741-8A27-43A7-B83B-237901122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25833" y="6803878"/>
              <a:ext cx="272508" cy="37483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1FFD4D-7DDD-452D-94C9-393036AAB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60854" y="6762790"/>
              <a:ext cx="321532" cy="181544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8FD96AD-778F-4F04-A5C8-D7369C3E6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4285" y="6611418"/>
              <a:ext cx="532761" cy="14632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4A0D72E-CDEB-46DB-AFF9-7FF5CBE133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53052" y="6865868"/>
              <a:ext cx="123999" cy="123981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EDF4B41D-C6FA-4B43-A670-35BD28025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96306" y="6725308"/>
              <a:ext cx="38209" cy="126864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641177A-3F31-44D1-99F6-516441B313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74109" y="6908839"/>
              <a:ext cx="98895" cy="98240"/>
            </a:xfrm>
            <a:prstGeom prst="donut">
              <a:avLst>
                <a:gd name="adj" fmla="val 32081"/>
              </a:avLst>
            </a:pr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9DAAD07A-29FA-4E46-87CF-320EF7F5D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65725" y="6478789"/>
              <a:ext cx="111021" cy="111006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EC47C1B-D4F6-4337-BA4D-75290F1BF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09011" y="6677734"/>
              <a:ext cx="498878" cy="232824"/>
            </a:xfrm>
            <a:custGeom>
              <a:avLst/>
              <a:gdLst>
                <a:gd name="T0" fmla="*/ 1228 w 1384"/>
                <a:gd name="T1" fmla="*/ 646 h 646"/>
                <a:gd name="T2" fmla="*/ 1198 w 1384"/>
                <a:gd name="T3" fmla="*/ 636 h 646"/>
                <a:gd name="T4" fmla="*/ 1178 w 1384"/>
                <a:gd name="T5" fmla="*/ 614 h 646"/>
                <a:gd name="T6" fmla="*/ 1174 w 1384"/>
                <a:gd name="T7" fmla="*/ 106 h 646"/>
                <a:gd name="T8" fmla="*/ 1118 w 1384"/>
                <a:gd name="T9" fmla="*/ 594 h 646"/>
                <a:gd name="T10" fmla="*/ 1108 w 1384"/>
                <a:gd name="T11" fmla="*/ 622 h 646"/>
                <a:gd name="T12" fmla="*/ 1086 w 1384"/>
                <a:gd name="T13" fmla="*/ 642 h 646"/>
                <a:gd name="T14" fmla="*/ 824 w 1384"/>
                <a:gd name="T15" fmla="*/ 646 h 646"/>
                <a:gd name="T16" fmla="*/ 804 w 1384"/>
                <a:gd name="T17" fmla="*/ 642 h 646"/>
                <a:gd name="T18" fmla="*/ 780 w 1384"/>
                <a:gd name="T19" fmla="*/ 622 h 646"/>
                <a:gd name="T20" fmla="*/ 772 w 1384"/>
                <a:gd name="T21" fmla="*/ 594 h 646"/>
                <a:gd name="T22" fmla="*/ 714 w 1384"/>
                <a:gd name="T23" fmla="*/ 594 h 646"/>
                <a:gd name="T24" fmla="*/ 710 w 1384"/>
                <a:gd name="T25" fmla="*/ 614 h 646"/>
                <a:gd name="T26" fmla="*/ 690 w 1384"/>
                <a:gd name="T27" fmla="*/ 636 h 646"/>
                <a:gd name="T28" fmla="*/ 662 w 1384"/>
                <a:gd name="T29" fmla="*/ 646 h 646"/>
                <a:gd name="T30" fmla="*/ 410 w 1384"/>
                <a:gd name="T31" fmla="*/ 644 h 646"/>
                <a:gd name="T32" fmla="*/ 384 w 1384"/>
                <a:gd name="T33" fmla="*/ 630 h 646"/>
                <a:gd name="T34" fmla="*/ 368 w 1384"/>
                <a:gd name="T35" fmla="*/ 604 h 646"/>
                <a:gd name="T36" fmla="*/ 310 w 1384"/>
                <a:gd name="T37" fmla="*/ 322 h 646"/>
                <a:gd name="T38" fmla="*/ 310 w 1384"/>
                <a:gd name="T39" fmla="*/ 604 h 646"/>
                <a:gd name="T40" fmla="*/ 296 w 1384"/>
                <a:gd name="T41" fmla="*/ 630 h 646"/>
                <a:gd name="T42" fmla="*/ 268 w 1384"/>
                <a:gd name="T43" fmla="*/ 644 h 646"/>
                <a:gd name="T44" fmla="*/ 52 w 1384"/>
                <a:gd name="T45" fmla="*/ 646 h 646"/>
                <a:gd name="T46" fmla="*/ 24 w 1384"/>
                <a:gd name="T47" fmla="*/ 636 h 646"/>
                <a:gd name="T48" fmla="*/ 4 w 1384"/>
                <a:gd name="T49" fmla="*/ 614 h 646"/>
                <a:gd name="T50" fmla="*/ 0 w 1384"/>
                <a:gd name="T51" fmla="*/ 594 h 646"/>
                <a:gd name="T52" fmla="*/ 10 w 1384"/>
                <a:gd name="T53" fmla="*/ 564 h 646"/>
                <a:gd name="T54" fmla="*/ 32 w 1384"/>
                <a:gd name="T55" fmla="*/ 544 h 646"/>
                <a:gd name="T56" fmla="*/ 206 w 1384"/>
                <a:gd name="T57" fmla="*/ 540 h 646"/>
                <a:gd name="T58" fmla="*/ 208 w 1384"/>
                <a:gd name="T59" fmla="*/ 278 h 646"/>
                <a:gd name="T60" fmla="*/ 228 w 1384"/>
                <a:gd name="T61" fmla="*/ 240 h 646"/>
                <a:gd name="T62" fmla="*/ 266 w 1384"/>
                <a:gd name="T63" fmla="*/ 218 h 646"/>
                <a:gd name="T64" fmla="*/ 398 w 1384"/>
                <a:gd name="T65" fmla="*/ 218 h 646"/>
                <a:gd name="T66" fmla="*/ 440 w 1384"/>
                <a:gd name="T67" fmla="*/ 230 h 646"/>
                <a:gd name="T68" fmla="*/ 466 w 1384"/>
                <a:gd name="T69" fmla="*/ 264 h 646"/>
                <a:gd name="T70" fmla="*/ 472 w 1384"/>
                <a:gd name="T71" fmla="*/ 540 h 646"/>
                <a:gd name="T72" fmla="*/ 608 w 1384"/>
                <a:gd name="T73" fmla="*/ 152 h 646"/>
                <a:gd name="T74" fmla="*/ 622 w 1384"/>
                <a:gd name="T75" fmla="*/ 110 h 646"/>
                <a:gd name="T76" fmla="*/ 654 w 1384"/>
                <a:gd name="T77" fmla="*/ 82 h 646"/>
                <a:gd name="T78" fmla="*/ 800 w 1384"/>
                <a:gd name="T79" fmla="*/ 76 h 646"/>
                <a:gd name="T80" fmla="*/ 830 w 1384"/>
                <a:gd name="T81" fmla="*/ 82 h 646"/>
                <a:gd name="T82" fmla="*/ 864 w 1384"/>
                <a:gd name="T83" fmla="*/ 110 h 646"/>
                <a:gd name="T84" fmla="*/ 876 w 1384"/>
                <a:gd name="T85" fmla="*/ 152 h 646"/>
                <a:gd name="T86" fmla="*/ 1012 w 1384"/>
                <a:gd name="T87" fmla="*/ 76 h 646"/>
                <a:gd name="T88" fmla="*/ 1018 w 1384"/>
                <a:gd name="T89" fmla="*/ 46 h 646"/>
                <a:gd name="T90" fmla="*/ 1046 w 1384"/>
                <a:gd name="T91" fmla="*/ 12 h 646"/>
                <a:gd name="T92" fmla="*/ 1088 w 1384"/>
                <a:gd name="T93" fmla="*/ 0 h 646"/>
                <a:gd name="T94" fmla="*/ 1220 w 1384"/>
                <a:gd name="T95" fmla="*/ 2 h 646"/>
                <a:gd name="T96" fmla="*/ 1258 w 1384"/>
                <a:gd name="T97" fmla="*/ 22 h 646"/>
                <a:gd name="T98" fmla="*/ 1278 w 1384"/>
                <a:gd name="T99" fmla="*/ 60 h 646"/>
                <a:gd name="T100" fmla="*/ 1332 w 1384"/>
                <a:gd name="T101" fmla="*/ 540 h 646"/>
                <a:gd name="T102" fmla="*/ 1352 w 1384"/>
                <a:gd name="T103" fmla="*/ 544 h 646"/>
                <a:gd name="T104" fmla="*/ 1376 w 1384"/>
                <a:gd name="T105" fmla="*/ 564 h 646"/>
                <a:gd name="T106" fmla="*/ 1384 w 1384"/>
                <a:gd name="T107" fmla="*/ 594 h 646"/>
                <a:gd name="T108" fmla="*/ 1380 w 1384"/>
                <a:gd name="T109" fmla="*/ 614 h 646"/>
                <a:gd name="T110" fmla="*/ 1362 w 1384"/>
                <a:gd name="T111" fmla="*/ 636 h 646"/>
                <a:gd name="T112" fmla="*/ 1332 w 1384"/>
                <a:gd name="T113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4" h="646">
                  <a:moveTo>
                    <a:pt x="1332" y="646"/>
                  </a:moveTo>
                  <a:lnTo>
                    <a:pt x="1228" y="646"/>
                  </a:lnTo>
                  <a:lnTo>
                    <a:pt x="1228" y="646"/>
                  </a:lnTo>
                  <a:lnTo>
                    <a:pt x="1216" y="644"/>
                  </a:lnTo>
                  <a:lnTo>
                    <a:pt x="1206" y="642"/>
                  </a:lnTo>
                  <a:lnTo>
                    <a:pt x="1198" y="636"/>
                  </a:lnTo>
                  <a:lnTo>
                    <a:pt x="1190" y="630"/>
                  </a:lnTo>
                  <a:lnTo>
                    <a:pt x="1184" y="622"/>
                  </a:lnTo>
                  <a:lnTo>
                    <a:pt x="1178" y="614"/>
                  </a:lnTo>
                  <a:lnTo>
                    <a:pt x="1176" y="604"/>
                  </a:lnTo>
                  <a:lnTo>
                    <a:pt x="1174" y="594"/>
                  </a:lnTo>
                  <a:lnTo>
                    <a:pt x="1174" y="106"/>
                  </a:lnTo>
                  <a:lnTo>
                    <a:pt x="1118" y="106"/>
                  </a:lnTo>
                  <a:lnTo>
                    <a:pt x="1118" y="594"/>
                  </a:lnTo>
                  <a:lnTo>
                    <a:pt x="1118" y="594"/>
                  </a:lnTo>
                  <a:lnTo>
                    <a:pt x="1116" y="604"/>
                  </a:lnTo>
                  <a:lnTo>
                    <a:pt x="1114" y="614"/>
                  </a:lnTo>
                  <a:lnTo>
                    <a:pt x="1108" y="622"/>
                  </a:lnTo>
                  <a:lnTo>
                    <a:pt x="1102" y="630"/>
                  </a:lnTo>
                  <a:lnTo>
                    <a:pt x="1094" y="636"/>
                  </a:lnTo>
                  <a:lnTo>
                    <a:pt x="1086" y="642"/>
                  </a:lnTo>
                  <a:lnTo>
                    <a:pt x="1076" y="644"/>
                  </a:lnTo>
                  <a:lnTo>
                    <a:pt x="1064" y="646"/>
                  </a:lnTo>
                  <a:lnTo>
                    <a:pt x="824" y="646"/>
                  </a:lnTo>
                  <a:lnTo>
                    <a:pt x="824" y="646"/>
                  </a:lnTo>
                  <a:lnTo>
                    <a:pt x="814" y="644"/>
                  </a:lnTo>
                  <a:lnTo>
                    <a:pt x="804" y="642"/>
                  </a:lnTo>
                  <a:lnTo>
                    <a:pt x="794" y="636"/>
                  </a:lnTo>
                  <a:lnTo>
                    <a:pt x="786" y="630"/>
                  </a:lnTo>
                  <a:lnTo>
                    <a:pt x="780" y="622"/>
                  </a:lnTo>
                  <a:lnTo>
                    <a:pt x="776" y="614"/>
                  </a:lnTo>
                  <a:lnTo>
                    <a:pt x="772" y="604"/>
                  </a:lnTo>
                  <a:lnTo>
                    <a:pt x="772" y="594"/>
                  </a:lnTo>
                  <a:lnTo>
                    <a:pt x="772" y="182"/>
                  </a:lnTo>
                  <a:lnTo>
                    <a:pt x="714" y="182"/>
                  </a:lnTo>
                  <a:lnTo>
                    <a:pt x="714" y="594"/>
                  </a:lnTo>
                  <a:lnTo>
                    <a:pt x="714" y="594"/>
                  </a:lnTo>
                  <a:lnTo>
                    <a:pt x="712" y="604"/>
                  </a:lnTo>
                  <a:lnTo>
                    <a:pt x="710" y="614"/>
                  </a:lnTo>
                  <a:lnTo>
                    <a:pt x="706" y="622"/>
                  </a:lnTo>
                  <a:lnTo>
                    <a:pt x="698" y="630"/>
                  </a:lnTo>
                  <a:lnTo>
                    <a:pt x="690" y="636"/>
                  </a:lnTo>
                  <a:lnTo>
                    <a:pt x="682" y="642"/>
                  </a:lnTo>
                  <a:lnTo>
                    <a:pt x="672" y="644"/>
                  </a:lnTo>
                  <a:lnTo>
                    <a:pt x="662" y="646"/>
                  </a:lnTo>
                  <a:lnTo>
                    <a:pt x="420" y="646"/>
                  </a:lnTo>
                  <a:lnTo>
                    <a:pt x="420" y="646"/>
                  </a:lnTo>
                  <a:lnTo>
                    <a:pt x="410" y="644"/>
                  </a:lnTo>
                  <a:lnTo>
                    <a:pt x="400" y="642"/>
                  </a:lnTo>
                  <a:lnTo>
                    <a:pt x="390" y="636"/>
                  </a:lnTo>
                  <a:lnTo>
                    <a:pt x="384" y="630"/>
                  </a:lnTo>
                  <a:lnTo>
                    <a:pt x="376" y="622"/>
                  </a:lnTo>
                  <a:lnTo>
                    <a:pt x="372" y="614"/>
                  </a:lnTo>
                  <a:lnTo>
                    <a:pt x="368" y="604"/>
                  </a:lnTo>
                  <a:lnTo>
                    <a:pt x="368" y="594"/>
                  </a:lnTo>
                  <a:lnTo>
                    <a:pt x="368" y="322"/>
                  </a:lnTo>
                  <a:lnTo>
                    <a:pt x="310" y="322"/>
                  </a:lnTo>
                  <a:lnTo>
                    <a:pt x="310" y="594"/>
                  </a:lnTo>
                  <a:lnTo>
                    <a:pt x="310" y="594"/>
                  </a:lnTo>
                  <a:lnTo>
                    <a:pt x="310" y="604"/>
                  </a:lnTo>
                  <a:lnTo>
                    <a:pt x="306" y="614"/>
                  </a:lnTo>
                  <a:lnTo>
                    <a:pt x="302" y="622"/>
                  </a:lnTo>
                  <a:lnTo>
                    <a:pt x="296" y="630"/>
                  </a:lnTo>
                  <a:lnTo>
                    <a:pt x="288" y="636"/>
                  </a:lnTo>
                  <a:lnTo>
                    <a:pt x="278" y="642"/>
                  </a:lnTo>
                  <a:lnTo>
                    <a:pt x="268" y="644"/>
                  </a:lnTo>
                  <a:lnTo>
                    <a:pt x="258" y="646"/>
                  </a:lnTo>
                  <a:lnTo>
                    <a:pt x="52" y="646"/>
                  </a:lnTo>
                  <a:lnTo>
                    <a:pt x="52" y="646"/>
                  </a:lnTo>
                  <a:lnTo>
                    <a:pt x="42" y="644"/>
                  </a:lnTo>
                  <a:lnTo>
                    <a:pt x="32" y="642"/>
                  </a:lnTo>
                  <a:lnTo>
                    <a:pt x="24" y="636"/>
                  </a:lnTo>
                  <a:lnTo>
                    <a:pt x="16" y="630"/>
                  </a:lnTo>
                  <a:lnTo>
                    <a:pt x="10" y="622"/>
                  </a:lnTo>
                  <a:lnTo>
                    <a:pt x="4" y="614"/>
                  </a:lnTo>
                  <a:lnTo>
                    <a:pt x="2" y="604"/>
                  </a:lnTo>
                  <a:lnTo>
                    <a:pt x="0" y="594"/>
                  </a:lnTo>
                  <a:lnTo>
                    <a:pt x="0" y="594"/>
                  </a:lnTo>
                  <a:lnTo>
                    <a:pt x="2" y="582"/>
                  </a:lnTo>
                  <a:lnTo>
                    <a:pt x="4" y="572"/>
                  </a:lnTo>
                  <a:lnTo>
                    <a:pt x="10" y="564"/>
                  </a:lnTo>
                  <a:lnTo>
                    <a:pt x="16" y="556"/>
                  </a:lnTo>
                  <a:lnTo>
                    <a:pt x="24" y="550"/>
                  </a:lnTo>
                  <a:lnTo>
                    <a:pt x="32" y="544"/>
                  </a:lnTo>
                  <a:lnTo>
                    <a:pt x="42" y="542"/>
                  </a:lnTo>
                  <a:lnTo>
                    <a:pt x="52" y="540"/>
                  </a:lnTo>
                  <a:lnTo>
                    <a:pt x="206" y="540"/>
                  </a:lnTo>
                  <a:lnTo>
                    <a:pt x="206" y="292"/>
                  </a:lnTo>
                  <a:lnTo>
                    <a:pt x="206" y="292"/>
                  </a:lnTo>
                  <a:lnTo>
                    <a:pt x="208" y="278"/>
                  </a:lnTo>
                  <a:lnTo>
                    <a:pt x="212" y="264"/>
                  </a:lnTo>
                  <a:lnTo>
                    <a:pt x="218" y="250"/>
                  </a:lnTo>
                  <a:lnTo>
                    <a:pt x="228" y="240"/>
                  </a:lnTo>
                  <a:lnTo>
                    <a:pt x="238" y="230"/>
                  </a:lnTo>
                  <a:lnTo>
                    <a:pt x="252" y="224"/>
                  </a:lnTo>
                  <a:lnTo>
                    <a:pt x="266" y="218"/>
                  </a:lnTo>
                  <a:lnTo>
                    <a:pt x="280" y="218"/>
                  </a:lnTo>
                  <a:lnTo>
                    <a:pt x="398" y="218"/>
                  </a:lnTo>
                  <a:lnTo>
                    <a:pt x="398" y="218"/>
                  </a:lnTo>
                  <a:lnTo>
                    <a:pt x="412" y="218"/>
                  </a:lnTo>
                  <a:lnTo>
                    <a:pt x="426" y="224"/>
                  </a:lnTo>
                  <a:lnTo>
                    <a:pt x="440" y="230"/>
                  </a:lnTo>
                  <a:lnTo>
                    <a:pt x="450" y="240"/>
                  </a:lnTo>
                  <a:lnTo>
                    <a:pt x="460" y="250"/>
                  </a:lnTo>
                  <a:lnTo>
                    <a:pt x="466" y="264"/>
                  </a:lnTo>
                  <a:lnTo>
                    <a:pt x="472" y="278"/>
                  </a:lnTo>
                  <a:lnTo>
                    <a:pt x="472" y="292"/>
                  </a:lnTo>
                  <a:lnTo>
                    <a:pt x="472" y="540"/>
                  </a:lnTo>
                  <a:lnTo>
                    <a:pt x="608" y="540"/>
                  </a:lnTo>
                  <a:lnTo>
                    <a:pt x="608" y="152"/>
                  </a:lnTo>
                  <a:lnTo>
                    <a:pt x="608" y="152"/>
                  </a:lnTo>
                  <a:lnTo>
                    <a:pt x="610" y="136"/>
                  </a:lnTo>
                  <a:lnTo>
                    <a:pt x="614" y="122"/>
                  </a:lnTo>
                  <a:lnTo>
                    <a:pt x="622" y="110"/>
                  </a:lnTo>
                  <a:lnTo>
                    <a:pt x="632" y="98"/>
                  </a:lnTo>
                  <a:lnTo>
                    <a:pt x="642" y="90"/>
                  </a:lnTo>
                  <a:lnTo>
                    <a:pt x="654" y="82"/>
                  </a:lnTo>
                  <a:lnTo>
                    <a:pt x="668" y="78"/>
                  </a:lnTo>
                  <a:lnTo>
                    <a:pt x="684" y="76"/>
                  </a:lnTo>
                  <a:lnTo>
                    <a:pt x="800" y="76"/>
                  </a:lnTo>
                  <a:lnTo>
                    <a:pt x="800" y="76"/>
                  </a:lnTo>
                  <a:lnTo>
                    <a:pt x="816" y="78"/>
                  </a:lnTo>
                  <a:lnTo>
                    <a:pt x="830" y="82"/>
                  </a:lnTo>
                  <a:lnTo>
                    <a:pt x="842" y="90"/>
                  </a:lnTo>
                  <a:lnTo>
                    <a:pt x="854" y="98"/>
                  </a:lnTo>
                  <a:lnTo>
                    <a:pt x="864" y="110"/>
                  </a:lnTo>
                  <a:lnTo>
                    <a:pt x="870" y="122"/>
                  </a:lnTo>
                  <a:lnTo>
                    <a:pt x="874" y="136"/>
                  </a:lnTo>
                  <a:lnTo>
                    <a:pt x="876" y="152"/>
                  </a:lnTo>
                  <a:lnTo>
                    <a:pt x="876" y="540"/>
                  </a:lnTo>
                  <a:lnTo>
                    <a:pt x="1012" y="540"/>
                  </a:lnTo>
                  <a:lnTo>
                    <a:pt x="1012" y="76"/>
                  </a:lnTo>
                  <a:lnTo>
                    <a:pt x="1012" y="76"/>
                  </a:lnTo>
                  <a:lnTo>
                    <a:pt x="1014" y="60"/>
                  </a:lnTo>
                  <a:lnTo>
                    <a:pt x="1018" y="46"/>
                  </a:lnTo>
                  <a:lnTo>
                    <a:pt x="1026" y="34"/>
                  </a:lnTo>
                  <a:lnTo>
                    <a:pt x="1034" y="22"/>
                  </a:lnTo>
                  <a:lnTo>
                    <a:pt x="1046" y="12"/>
                  </a:lnTo>
                  <a:lnTo>
                    <a:pt x="1058" y="6"/>
                  </a:lnTo>
                  <a:lnTo>
                    <a:pt x="1072" y="2"/>
                  </a:lnTo>
                  <a:lnTo>
                    <a:pt x="1088" y="0"/>
                  </a:lnTo>
                  <a:lnTo>
                    <a:pt x="1204" y="0"/>
                  </a:lnTo>
                  <a:lnTo>
                    <a:pt x="1204" y="0"/>
                  </a:lnTo>
                  <a:lnTo>
                    <a:pt x="1220" y="2"/>
                  </a:lnTo>
                  <a:lnTo>
                    <a:pt x="1234" y="6"/>
                  </a:lnTo>
                  <a:lnTo>
                    <a:pt x="1246" y="12"/>
                  </a:lnTo>
                  <a:lnTo>
                    <a:pt x="1258" y="22"/>
                  </a:lnTo>
                  <a:lnTo>
                    <a:pt x="1266" y="34"/>
                  </a:lnTo>
                  <a:lnTo>
                    <a:pt x="1274" y="46"/>
                  </a:lnTo>
                  <a:lnTo>
                    <a:pt x="1278" y="60"/>
                  </a:lnTo>
                  <a:lnTo>
                    <a:pt x="1280" y="76"/>
                  </a:lnTo>
                  <a:lnTo>
                    <a:pt x="1280" y="540"/>
                  </a:lnTo>
                  <a:lnTo>
                    <a:pt x="1332" y="540"/>
                  </a:lnTo>
                  <a:lnTo>
                    <a:pt x="1332" y="540"/>
                  </a:lnTo>
                  <a:lnTo>
                    <a:pt x="1342" y="542"/>
                  </a:lnTo>
                  <a:lnTo>
                    <a:pt x="1352" y="544"/>
                  </a:lnTo>
                  <a:lnTo>
                    <a:pt x="1362" y="550"/>
                  </a:lnTo>
                  <a:lnTo>
                    <a:pt x="1370" y="556"/>
                  </a:lnTo>
                  <a:lnTo>
                    <a:pt x="1376" y="564"/>
                  </a:lnTo>
                  <a:lnTo>
                    <a:pt x="1380" y="572"/>
                  </a:lnTo>
                  <a:lnTo>
                    <a:pt x="1384" y="582"/>
                  </a:lnTo>
                  <a:lnTo>
                    <a:pt x="1384" y="594"/>
                  </a:lnTo>
                  <a:lnTo>
                    <a:pt x="1384" y="594"/>
                  </a:lnTo>
                  <a:lnTo>
                    <a:pt x="1384" y="604"/>
                  </a:lnTo>
                  <a:lnTo>
                    <a:pt x="1380" y="614"/>
                  </a:lnTo>
                  <a:lnTo>
                    <a:pt x="1376" y="622"/>
                  </a:lnTo>
                  <a:lnTo>
                    <a:pt x="1370" y="630"/>
                  </a:lnTo>
                  <a:lnTo>
                    <a:pt x="1362" y="636"/>
                  </a:lnTo>
                  <a:lnTo>
                    <a:pt x="1352" y="642"/>
                  </a:lnTo>
                  <a:lnTo>
                    <a:pt x="1342" y="644"/>
                  </a:lnTo>
                  <a:lnTo>
                    <a:pt x="1332" y="646"/>
                  </a:lnTo>
                  <a:lnTo>
                    <a:pt x="1332" y="64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2F28E4E1-C3DC-4182-B400-7F4EA17125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77498" y="6534291"/>
              <a:ext cx="109580" cy="109565"/>
            </a:xfrm>
            <a:custGeom>
              <a:avLst/>
              <a:gdLst>
                <a:gd name="T0" fmla="*/ 152 w 304"/>
                <a:gd name="T1" fmla="*/ 304 h 304"/>
                <a:gd name="T2" fmla="*/ 122 w 304"/>
                <a:gd name="T3" fmla="*/ 302 h 304"/>
                <a:gd name="T4" fmla="*/ 92 w 304"/>
                <a:gd name="T5" fmla="*/ 292 h 304"/>
                <a:gd name="T6" fmla="*/ 66 w 304"/>
                <a:gd name="T7" fmla="*/ 278 h 304"/>
                <a:gd name="T8" fmla="*/ 44 w 304"/>
                <a:gd name="T9" fmla="*/ 260 h 304"/>
                <a:gd name="T10" fmla="*/ 26 w 304"/>
                <a:gd name="T11" fmla="*/ 238 h 304"/>
                <a:gd name="T12" fmla="*/ 12 w 304"/>
                <a:gd name="T13" fmla="*/ 212 h 304"/>
                <a:gd name="T14" fmla="*/ 2 w 304"/>
                <a:gd name="T15" fmla="*/ 182 h 304"/>
                <a:gd name="T16" fmla="*/ 0 w 304"/>
                <a:gd name="T17" fmla="*/ 152 h 304"/>
                <a:gd name="T18" fmla="*/ 0 w 304"/>
                <a:gd name="T19" fmla="*/ 136 h 304"/>
                <a:gd name="T20" fmla="*/ 6 w 304"/>
                <a:gd name="T21" fmla="*/ 106 h 304"/>
                <a:gd name="T22" fmla="*/ 18 w 304"/>
                <a:gd name="T23" fmla="*/ 80 h 304"/>
                <a:gd name="T24" fmla="*/ 34 w 304"/>
                <a:gd name="T25" fmla="*/ 56 h 304"/>
                <a:gd name="T26" fmla="*/ 56 w 304"/>
                <a:gd name="T27" fmla="*/ 34 h 304"/>
                <a:gd name="T28" fmla="*/ 80 w 304"/>
                <a:gd name="T29" fmla="*/ 18 h 304"/>
                <a:gd name="T30" fmla="*/ 106 w 304"/>
                <a:gd name="T31" fmla="*/ 6 h 304"/>
                <a:gd name="T32" fmla="*/ 136 w 304"/>
                <a:gd name="T33" fmla="*/ 0 h 304"/>
                <a:gd name="T34" fmla="*/ 152 w 304"/>
                <a:gd name="T35" fmla="*/ 0 h 304"/>
                <a:gd name="T36" fmla="*/ 182 w 304"/>
                <a:gd name="T37" fmla="*/ 2 h 304"/>
                <a:gd name="T38" fmla="*/ 212 w 304"/>
                <a:gd name="T39" fmla="*/ 12 h 304"/>
                <a:gd name="T40" fmla="*/ 238 w 304"/>
                <a:gd name="T41" fmla="*/ 26 h 304"/>
                <a:gd name="T42" fmla="*/ 260 w 304"/>
                <a:gd name="T43" fmla="*/ 44 h 304"/>
                <a:gd name="T44" fmla="*/ 278 w 304"/>
                <a:gd name="T45" fmla="*/ 66 h 304"/>
                <a:gd name="T46" fmla="*/ 292 w 304"/>
                <a:gd name="T47" fmla="*/ 92 h 304"/>
                <a:gd name="T48" fmla="*/ 302 w 304"/>
                <a:gd name="T49" fmla="*/ 122 h 304"/>
                <a:gd name="T50" fmla="*/ 304 w 304"/>
                <a:gd name="T51" fmla="*/ 152 h 304"/>
                <a:gd name="T52" fmla="*/ 304 w 304"/>
                <a:gd name="T53" fmla="*/ 168 h 304"/>
                <a:gd name="T54" fmla="*/ 298 w 304"/>
                <a:gd name="T55" fmla="*/ 198 h 304"/>
                <a:gd name="T56" fmla="*/ 286 w 304"/>
                <a:gd name="T57" fmla="*/ 224 h 304"/>
                <a:gd name="T58" fmla="*/ 270 w 304"/>
                <a:gd name="T59" fmla="*/ 250 h 304"/>
                <a:gd name="T60" fmla="*/ 250 w 304"/>
                <a:gd name="T61" fmla="*/ 270 h 304"/>
                <a:gd name="T62" fmla="*/ 224 w 304"/>
                <a:gd name="T63" fmla="*/ 286 h 304"/>
                <a:gd name="T64" fmla="*/ 198 w 304"/>
                <a:gd name="T65" fmla="*/ 298 h 304"/>
                <a:gd name="T66" fmla="*/ 168 w 304"/>
                <a:gd name="T67" fmla="*/ 304 h 304"/>
                <a:gd name="T68" fmla="*/ 152 w 304"/>
                <a:gd name="T69" fmla="*/ 304 h 304"/>
                <a:gd name="T70" fmla="*/ 152 w 304"/>
                <a:gd name="T71" fmla="*/ 104 h 304"/>
                <a:gd name="T72" fmla="*/ 134 w 304"/>
                <a:gd name="T73" fmla="*/ 108 h 304"/>
                <a:gd name="T74" fmla="*/ 118 w 304"/>
                <a:gd name="T75" fmla="*/ 118 h 304"/>
                <a:gd name="T76" fmla="*/ 108 w 304"/>
                <a:gd name="T77" fmla="*/ 134 h 304"/>
                <a:gd name="T78" fmla="*/ 104 w 304"/>
                <a:gd name="T79" fmla="*/ 152 h 304"/>
                <a:gd name="T80" fmla="*/ 106 w 304"/>
                <a:gd name="T81" fmla="*/ 162 h 304"/>
                <a:gd name="T82" fmla="*/ 112 w 304"/>
                <a:gd name="T83" fmla="*/ 178 h 304"/>
                <a:gd name="T84" fmla="*/ 126 w 304"/>
                <a:gd name="T85" fmla="*/ 192 h 304"/>
                <a:gd name="T86" fmla="*/ 142 w 304"/>
                <a:gd name="T87" fmla="*/ 198 h 304"/>
                <a:gd name="T88" fmla="*/ 152 w 304"/>
                <a:gd name="T89" fmla="*/ 200 h 304"/>
                <a:gd name="T90" fmla="*/ 170 w 304"/>
                <a:gd name="T91" fmla="*/ 196 h 304"/>
                <a:gd name="T92" fmla="*/ 186 w 304"/>
                <a:gd name="T93" fmla="*/ 186 h 304"/>
                <a:gd name="T94" fmla="*/ 196 w 304"/>
                <a:gd name="T95" fmla="*/ 170 h 304"/>
                <a:gd name="T96" fmla="*/ 200 w 304"/>
                <a:gd name="T97" fmla="*/ 152 h 304"/>
                <a:gd name="T98" fmla="*/ 198 w 304"/>
                <a:gd name="T99" fmla="*/ 142 h 304"/>
                <a:gd name="T100" fmla="*/ 192 w 304"/>
                <a:gd name="T101" fmla="*/ 126 h 304"/>
                <a:gd name="T102" fmla="*/ 178 w 304"/>
                <a:gd name="T103" fmla="*/ 112 h 304"/>
                <a:gd name="T104" fmla="*/ 162 w 304"/>
                <a:gd name="T105" fmla="*/ 106 h 304"/>
                <a:gd name="T106" fmla="*/ 152 w 304"/>
                <a:gd name="T107" fmla="*/ 1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" h="304">
                  <a:moveTo>
                    <a:pt x="152" y="304"/>
                  </a:moveTo>
                  <a:lnTo>
                    <a:pt x="152" y="304"/>
                  </a:lnTo>
                  <a:lnTo>
                    <a:pt x="136" y="304"/>
                  </a:lnTo>
                  <a:lnTo>
                    <a:pt x="122" y="302"/>
                  </a:lnTo>
                  <a:lnTo>
                    <a:pt x="106" y="298"/>
                  </a:lnTo>
                  <a:lnTo>
                    <a:pt x="92" y="292"/>
                  </a:lnTo>
                  <a:lnTo>
                    <a:pt x="80" y="286"/>
                  </a:lnTo>
                  <a:lnTo>
                    <a:pt x="66" y="278"/>
                  </a:lnTo>
                  <a:lnTo>
                    <a:pt x="56" y="270"/>
                  </a:lnTo>
                  <a:lnTo>
                    <a:pt x="44" y="260"/>
                  </a:lnTo>
                  <a:lnTo>
                    <a:pt x="34" y="250"/>
                  </a:lnTo>
                  <a:lnTo>
                    <a:pt x="26" y="238"/>
                  </a:lnTo>
                  <a:lnTo>
                    <a:pt x="18" y="224"/>
                  </a:lnTo>
                  <a:lnTo>
                    <a:pt x="12" y="212"/>
                  </a:lnTo>
                  <a:lnTo>
                    <a:pt x="6" y="198"/>
                  </a:lnTo>
                  <a:lnTo>
                    <a:pt x="2" y="182"/>
                  </a:lnTo>
                  <a:lnTo>
                    <a:pt x="0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136"/>
                  </a:lnTo>
                  <a:lnTo>
                    <a:pt x="2" y="122"/>
                  </a:lnTo>
                  <a:lnTo>
                    <a:pt x="6" y="106"/>
                  </a:lnTo>
                  <a:lnTo>
                    <a:pt x="12" y="92"/>
                  </a:lnTo>
                  <a:lnTo>
                    <a:pt x="18" y="80"/>
                  </a:lnTo>
                  <a:lnTo>
                    <a:pt x="26" y="66"/>
                  </a:lnTo>
                  <a:lnTo>
                    <a:pt x="34" y="56"/>
                  </a:lnTo>
                  <a:lnTo>
                    <a:pt x="44" y="44"/>
                  </a:lnTo>
                  <a:lnTo>
                    <a:pt x="56" y="34"/>
                  </a:lnTo>
                  <a:lnTo>
                    <a:pt x="66" y="26"/>
                  </a:lnTo>
                  <a:lnTo>
                    <a:pt x="80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2" y="2"/>
                  </a:lnTo>
                  <a:lnTo>
                    <a:pt x="136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68" y="0"/>
                  </a:lnTo>
                  <a:lnTo>
                    <a:pt x="182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4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78" y="66"/>
                  </a:lnTo>
                  <a:lnTo>
                    <a:pt x="286" y="80"/>
                  </a:lnTo>
                  <a:lnTo>
                    <a:pt x="292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4" y="152"/>
                  </a:lnTo>
                  <a:lnTo>
                    <a:pt x="304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2" y="212"/>
                  </a:lnTo>
                  <a:lnTo>
                    <a:pt x="286" y="224"/>
                  </a:lnTo>
                  <a:lnTo>
                    <a:pt x="278" y="238"/>
                  </a:lnTo>
                  <a:lnTo>
                    <a:pt x="270" y="250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4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2" y="302"/>
                  </a:lnTo>
                  <a:lnTo>
                    <a:pt x="168" y="304"/>
                  </a:lnTo>
                  <a:lnTo>
                    <a:pt x="152" y="304"/>
                  </a:lnTo>
                  <a:lnTo>
                    <a:pt x="152" y="304"/>
                  </a:lnTo>
                  <a:close/>
                  <a:moveTo>
                    <a:pt x="152" y="104"/>
                  </a:moveTo>
                  <a:lnTo>
                    <a:pt x="152" y="104"/>
                  </a:lnTo>
                  <a:lnTo>
                    <a:pt x="142" y="106"/>
                  </a:lnTo>
                  <a:lnTo>
                    <a:pt x="134" y="108"/>
                  </a:lnTo>
                  <a:lnTo>
                    <a:pt x="126" y="112"/>
                  </a:lnTo>
                  <a:lnTo>
                    <a:pt x="118" y="118"/>
                  </a:lnTo>
                  <a:lnTo>
                    <a:pt x="112" y="126"/>
                  </a:lnTo>
                  <a:lnTo>
                    <a:pt x="108" y="134"/>
                  </a:lnTo>
                  <a:lnTo>
                    <a:pt x="106" y="142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6" y="162"/>
                  </a:lnTo>
                  <a:lnTo>
                    <a:pt x="108" y="170"/>
                  </a:lnTo>
                  <a:lnTo>
                    <a:pt x="112" y="178"/>
                  </a:lnTo>
                  <a:lnTo>
                    <a:pt x="118" y="186"/>
                  </a:lnTo>
                  <a:lnTo>
                    <a:pt x="126" y="192"/>
                  </a:lnTo>
                  <a:lnTo>
                    <a:pt x="134" y="196"/>
                  </a:lnTo>
                  <a:lnTo>
                    <a:pt x="142" y="198"/>
                  </a:lnTo>
                  <a:lnTo>
                    <a:pt x="152" y="200"/>
                  </a:lnTo>
                  <a:lnTo>
                    <a:pt x="152" y="200"/>
                  </a:lnTo>
                  <a:lnTo>
                    <a:pt x="162" y="198"/>
                  </a:lnTo>
                  <a:lnTo>
                    <a:pt x="170" y="196"/>
                  </a:lnTo>
                  <a:lnTo>
                    <a:pt x="178" y="192"/>
                  </a:lnTo>
                  <a:lnTo>
                    <a:pt x="186" y="186"/>
                  </a:lnTo>
                  <a:lnTo>
                    <a:pt x="192" y="178"/>
                  </a:lnTo>
                  <a:lnTo>
                    <a:pt x="196" y="170"/>
                  </a:lnTo>
                  <a:lnTo>
                    <a:pt x="198" y="162"/>
                  </a:lnTo>
                  <a:lnTo>
                    <a:pt x="200" y="152"/>
                  </a:lnTo>
                  <a:lnTo>
                    <a:pt x="200" y="152"/>
                  </a:lnTo>
                  <a:lnTo>
                    <a:pt x="198" y="142"/>
                  </a:lnTo>
                  <a:lnTo>
                    <a:pt x="196" y="134"/>
                  </a:lnTo>
                  <a:lnTo>
                    <a:pt x="192" y="126"/>
                  </a:lnTo>
                  <a:lnTo>
                    <a:pt x="186" y="118"/>
                  </a:lnTo>
                  <a:lnTo>
                    <a:pt x="178" y="112"/>
                  </a:lnTo>
                  <a:lnTo>
                    <a:pt x="170" y="108"/>
                  </a:lnTo>
                  <a:lnTo>
                    <a:pt x="162" y="106"/>
                  </a:lnTo>
                  <a:lnTo>
                    <a:pt x="152" y="104"/>
                  </a:lnTo>
                  <a:lnTo>
                    <a:pt x="152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D659313D-9357-4AFD-BCB9-56EBAE89D8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23125" y="6575378"/>
              <a:ext cx="109580" cy="110286"/>
            </a:xfrm>
            <a:custGeom>
              <a:avLst/>
              <a:gdLst>
                <a:gd name="T0" fmla="*/ 152 w 304"/>
                <a:gd name="T1" fmla="*/ 306 h 306"/>
                <a:gd name="T2" fmla="*/ 120 w 304"/>
                <a:gd name="T3" fmla="*/ 302 h 306"/>
                <a:gd name="T4" fmla="*/ 92 w 304"/>
                <a:gd name="T5" fmla="*/ 294 h 306"/>
                <a:gd name="T6" fmla="*/ 66 w 304"/>
                <a:gd name="T7" fmla="*/ 280 h 306"/>
                <a:gd name="T8" fmla="*/ 44 w 304"/>
                <a:gd name="T9" fmla="*/ 262 h 306"/>
                <a:gd name="T10" fmla="*/ 26 w 304"/>
                <a:gd name="T11" fmla="*/ 238 h 306"/>
                <a:gd name="T12" fmla="*/ 12 w 304"/>
                <a:gd name="T13" fmla="*/ 212 h 306"/>
                <a:gd name="T14" fmla="*/ 2 w 304"/>
                <a:gd name="T15" fmla="*/ 184 h 306"/>
                <a:gd name="T16" fmla="*/ 0 w 304"/>
                <a:gd name="T17" fmla="*/ 154 h 306"/>
                <a:gd name="T18" fmla="*/ 0 w 304"/>
                <a:gd name="T19" fmla="*/ 138 h 306"/>
                <a:gd name="T20" fmla="*/ 6 w 304"/>
                <a:gd name="T21" fmla="*/ 108 h 306"/>
                <a:gd name="T22" fmla="*/ 18 w 304"/>
                <a:gd name="T23" fmla="*/ 80 h 306"/>
                <a:gd name="T24" fmla="*/ 34 w 304"/>
                <a:gd name="T25" fmla="*/ 56 h 306"/>
                <a:gd name="T26" fmla="*/ 54 w 304"/>
                <a:gd name="T27" fmla="*/ 36 h 306"/>
                <a:gd name="T28" fmla="*/ 78 w 304"/>
                <a:gd name="T29" fmla="*/ 20 h 306"/>
                <a:gd name="T30" fmla="*/ 106 w 304"/>
                <a:gd name="T31" fmla="*/ 8 h 306"/>
                <a:gd name="T32" fmla="*/ 136 w 304"/>
                <a:gd name="T33" fmla="*/ 2 h 306"/>
                <a:gd name="T34" fmla="*/ 152 w 304"/>
                <a:gd name="T35" fmla="*/ 0 h 306"/>
                <a:gd name="T36" fmla="*/ 182 w 304"/>
                <a:gd name="T37" fmla="*/ 4 h 306"/>
                <a:gd name="T38" fmla="*/ 212 w 304"/>
                <a:gd name="T39" fmla="*/ 12 h 306"/>
                <a:gd name="T40" fmla="*/ 236 w 304"/>
                <a:gd name="T41" fmla="*/ 26 h 306"/>
                <a:gd name="T42" fmla="*/ 260 w 304"/>
                <a:gd name="T43" fmla="*/ 46 h 306"/>
                <a:gd name="T44" fmla="*/ 278 w 304"/>
                <a:gd name="T45" fmla="*/ 68 h 306"/>
                <a:gd name="T46" fmla="*/ 292 w 304"/>
                <a:gd name="T47" fmla="*/ 94 h 306"/>
                <a:gd name="T48" fmla="*/ 302 w 304"/>
                <a:gd name="T49" fmla="*/ 122 h 306"/>
                <a:gd name="T50" fmla="*/ 304 w 304"/>
                <a:gd name="T51" fmla="*/ 154 h 306"/>
                <a:gd name="T52" fmla="*/ 304 w 304"/>
                <a:gd name="T53" fmla="*/ 168 h 306"/>
                <a:gd name="T54" fmla="*/ 298 w 304"/>
                <a:gd name="T55" fmla="*/ 198 h 306"/>
                <a:gd name="T56" fmla="*/ 286 w 304"/>
                <a:gd name="T57" fmla="*/ 226 h 306"/>
                <a:gd name="T58" fmla="*/ 270 w 304"/>
                <a:gd name="T59" fmla="*/ 250 h 306"/>
                <a:gd name="T60" fmla="*/ 248 w 304"/>
                <a:gd name="T61" fmla="*/ 272 h 306"/>
                <a:gd name="T62" fmla="*/ 224 w 304"/>
                <a:gd name="T63" fmla="*/ 288 h 306"/>
                <a:gd name="T64" fmla="*/ 198 w 304"/>
                <a:gd name="T65" fmla="*/ 300 h 306"/>
                <a:gd name="T66" fmla="*/ 168 w 304"/>
                <a:gd name="T67" fmla="*/ 306 h 306"/>
                <a:gd name="T68" fmla="*/ 152 w 304"/>
                <a:gd name="T69" fmla="*/ 306 h 306"/>
                <a:gd name="T70" fmla="*/ 152 w 304"/>
                <a:gd name="T71" fmla="*/ 106 h 306"/>
                <a:gd name="T72" fmla="*/ 134 w 304"/>
                <a:gd name="T73" fmla="*/ 110 h 306"/>
                <a:gd name="T74" fmla="*/ 118 w 304"/>
                <a:gd name="T75" fmla="*/ 120 h 306"/>
                <a:gd name="T76" fmla="*/ 108 w 304"/>
                <a:gd name="T77" fmla="*/ 134 h 306"/>
                <a:gd name="T78" fmla="*/ 104 w 304"/>
                <a:gd name="T79" fmla="*/ 154 h 306"/>
                <a:gd name="T80" fmla="*/ 106 w 304"/>
                <a:gd name="T81" fmla="*/ 164 h 306"/>
                <a:gd name="T82" fmla="*/ 112 w 304"/>
                <a:gd name="T83" fmla="*/ 180 h 306"/>
                <a:gd name="T84" fmla="*/ 126 w 304"/>
                <a:gd name="T85" fmla="*/ 192 h 306"/>
                <a:gd name="T86" fmla="*/ 142 w 304"/>
                <a:gd name="T87" fmla="*/ 200 h 306"/>
                <a:gd name="T88" fmla="*/ 152 w 304"/>
                <a:gd name="T89" fmla="*/ 202 h 306"/>
                <a:gd name="T90" fmla="*/ 170 w 304"/>
                <a:gd name="T91" fmla="*/ 198 h 306"/>
                <a:gd name="T92" fmla="*/ 186 w 304"/>
                <a:gd name="T93" fmla="*/ 188 h 306"/>
                <a:gd name="T94" fmla="*/ 196 w 304"/>
                <a:gd name="T95" fmla="*/ 172 h 306"/>
                <a:gd name="T96" fmla="*/ 200 w 304"/>
                <a:gd name="T97" fmla="*/ 154 h 306"/>
                <a:gd name="T98" fmla="*/ 198 w 304"/>
                <a:gd name="T99" fmla="*/ 144 h 306"/>
                <a:gd name="T100" fmla="*/ 192 w 304"/>
                <a:gd name="T101" fmla="*/ 126 h 306"/>
                <a:gd name="T102" fmla="*/ 178 w 304"/>
                <a:gd name="T103" fmla="*/ 114 h 306"/>
                <a:gd name="T104" fmla="*/ 162 w 304"/>
                <a:gd name="T105" fmla="*/ 106 h 306"/>
                <a:gd name="T106" fmla="*/ 152 w 304"/>
                <a:gd name="T107" fmla="*/ 1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" h="306">
                  <a:moveTo>
                    <a:pt x="152" y="306"/>
                  </a:moveTo>
                  <a:lnTo>
                    <a:pt x="152" y="306"/>
                  </a:lnTo>
                  <a:lnTo>
                    <a:pt x="136" y="306"/>
                  </a:lnTo>
                  <a:lnTo>
                    <a:pt x="120" y="302"/>
                  </a:lnTo>
                  <a:lnTo>
                    <a:pt x="106" y="300"/>
                  </a:lnTo>
                  <a:lnTo>
                    <a:pt x="92" y="294"/>
                  </a:lnTo>
                  <a:lnTo>
                    <a:pt x="78" y="288"/>
                  </a:lnTo>
                  <a:lnTo>
                    <a:pt x="66" y="280"/>
                  </a:lnTo>
                  <a:lnTo>
                    <a:pt x="54" y="272"/>
                  </a:lnTo>
                  <a:lnTo>
                    <a:pt x="44" y="262"/>
                  </a:lnTo>
                  <a:lnTo>
                    <a:pt x="34" y="250"/>
                  </a:lnTo>
                  <a:lnTo>
                    <a:pt x="26" y="238"/>
                  </a:lnTo>
                  <a:lnTo>
                    <a:pt x="18" y="226"/>
                  </a:lnTo>
                  <a:lnTo>
                    <a:pt x="12" y="212"/>
                  </a:lnTo>
                  <a:lnTo>
                    <a:pt x="6" y="198"/>
                  </a:lnTo>
                  <a:lnTo>
                    <a:pt x="2" y="184"/>
                  </a:lnTo>
                  <a:lnTo>
                    <a:pt x="0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4" y="36"/>
                  </a:lnTo>
                  <a:lnTo>
                    <a:pt x="66" y="26"/>
                  </a:lnTo>
                  <a:lnTo>
                    <a:pt x="78" y="20"/>
                  </a:lnTo>
                  <a:lnTo>
                    <a:pt x="92" y="12"/>
                  </a:lnTo>
                  <a:lnTo>
                    <a:pt x="106" y="8"/>
                  </a:lnTo>
                  <a:lnTo>
                    <a:pt x="120" y="4"/>
                  </a:lnTo>
                  <a:lnTo>
                    <a:pt x="136" y="2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68" y="2"/>
                  </a:lnTo>
                  <a:lnTo>
                    <a:pt x="182" y="4"/>
                  </a:lnTo>
                  <a:lnTo>
                    <a:pt x="198" y="8"/>
                  </a:lnTo>
                  <a:lnTo>
                    <a:pt x="212" y="12"/>
                  </a:lnTo>
                  <a:lnTo>
                    <a:pt x="224" y="20"/>
                  </a:lnTo>
                  <a:lnTo>
                    <a:pt x="236" y="26"/>
                  </a:lnTo>
                  <a:lnTo>
                    <a:pt x="248" y="36"/>
                  </a:lnTo>
                  <a:lnTo>
                    <a:pt x="260" y="46"/>
                  </a:lnTo>
                  <a:lnTo>
                    <a:pt x="270" y="56"/>
                  </a:lnTo>
                  <a:lnTo>
                    <a:pt x="278" y="68"/>
                  </a:lnTo>
                  <a:lnTo>
                    <a:pt x="286" y="80"/>
                  </a:lnTo>
                  <a:lnTo>
                    <a:pt x="292" y="94"/>
                  </a:lnTo>
                  <a:lnTo>
                    <a:pt x="298" y="108"/>
                  </a:lnTo>
                  <a:lnTo>
                    <a:pt x="302" y="122"/>
                  </a:lnTo>
                  <a:lnTo>
                    <a:pt x="304" y="138"/>
                  </a:lnTo>
                  <a:lnTo>
                    <a:pt x="304" y="154"/>
                  </a:lnTo>
                  <a:lnTo>
                    <a:pt x="304" y="154"/>
                  </a:lnTo>
                  <a:lnTo>
                    <a:pt x="304" y="168"/>
                  </a:lnTo>
                  <a:lnTo>
                    <a:pt x="302" y="184"/>
                  </a:lnTo>
                  <a:lnTo>
                    <a:pt x="298" y="198"/>
                  </a:lnTo>
                  <a:lnTo>
                    <a:pt x="292" y="212"/>
                  </a:lnTo>
                  <a:lnTo>
                    <a:pt x="286" y="226"/>
                  </a:lnTo>
                  <a:lnTo>
                    <a:pt x="278" y="238"/>
                  </a:lnTo>
                  <a:lnTo>
                    <a:pt x="270" y="250"/>
                  </a:lnTo>
                  <a:lnTo>
                    <a:pt x="260" y="262"/>
                  </a:lnTo>
                  <a:lnTo>
                    <a:pt x="248" y="272"/>
                  </a:lnTo>
                  <a:lnTo>
                    <a:pt x="236" y="280"/>
                  </a:lnTo>
                  <a:lnTo>
                    <a:pt x="224" y="288"/>
                  </a:lnTo>
                  <a:lnTo>
                    <a:pt x="212" y="294"/>
                  </a:lnTo>
                  <a:lnTo>
                    <a:pt x="198" y="300"/>
                  </a:lnTo>
                  <a:lnTo>
                    <a:pt x="182" y="302"/>
                  </a:lnTo>
                  <a:lnTo>
                    <a:pt x="168" y="306"/>
                  </a:lnTo>
                  <a:lnTo>
                    <a:pt x="152" y="306"/>
                  </a:lnTo>
                  <a:lnTo>
                    <a:pt x="152" y="306"/>
                  </a:lnTo>
                  <a:close/>
                  <a:moveTo>
                    <a:pt x="152" y="106"/>
                  </a:moveTo>
                  <a:lnTo>
                    <a:pt x="152" y="106"/>
                  </a:lnTo>
                  <a:lnTo>
                    <a:pt x="142" y="106"/>
                  </a:lnTo>
                  <a:lnTo>
                    <a:pt x="134" y="110"/>
                  </a:lnTo>
                  <a:lnTo>
                    <a:pt x="126" y="114"/>
                  </a:lnTo>
                  <a:lnTo>
                    <a:pt x="118" y="120"/>
                  </a:lnTo>
                  <a:lnTo>
                    <a:pt x="112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2" y="180"/>
                  </a:lnTo>
                  <a:lnTo>
                    <a:pt x="118" y="188"/>
                  </a:lnTo>
                  <a:lnTo>
                    <a:pt x="126" y="192"/>
                  </a:lnTo>
                  <a:lnTo>
                    <a:pt x="134" y="198"/>
                  </a:lnTo>
                  <a:lnTo>
                    <a:pt x="142" y="200"/>
                  </a:lnTo>
                  <a:lnTo>
                    <a:pt x="152" y="202"/>
                  </a:lnTo>
                  <a:lnTo>
                    <a:pt x="152" y="202"/>
                  </a:lnTo>
                  <a:lnTo>
                    <a:pt x="162" y="200"/>
                  </a:lnTo>
                  <a:lnTo>
                    <a:pt x="170" y="198"/>
                  </a:lnTo>
                  <a:lnTo>
                    <a:pt x="178" y="192"/>
                  </a:lnTo>
                  <a:lnTo>
                    <a:pt x="186" y="188"/>
                  </a:lnTo>
                  <a:lnTo>
                    <a:pt x="192" y="180"/>
                  </a:lnTo>
                  <a:lnTo>
                    <a:pt x="196" y="172"/>
                  </a:lnTo>
                  <a:lnTo>
                    <a:pt x="198" y="164"/>
                  </a:lnTo>
                  <a:lnTo>
                    <a:pt x="200" y="154"/>
                  </a:lnTo>
                  <a:lnTo>
                    <a:pt x="200" y="154"/>
                  </a:lnTo>
                  <a:lnTo>
                    <a:pt x="198" y="144"/>
                  </a:lnTo>
                  <a:lnTo>
                    <a:pt x="196" y="134"/>
                  </a:lnTo>
                  <a:lnTo>
                    <a:pt x="192" y="126"/>
                  </a:lnTo>
                  <a:lnTo>
                    <a:pt x="186" y="120"/>
                  </a:lnTo>
                  <a:lnTo>
                    <a:pt x="178" y="114"/>
                  </a:lnTo>
                  <a:lnTo>
                    <a:pt x="170" y="110"/>
                  </a:lnTo>
                  <a:lnTo>
                    <a:pt x="162" y="106"/>
                  </a:lnTo>
                  <a:lnTo>
                    <a:pt x="152" y="106"/>
                  </a:lnTo>
                  <a:lnTo>
                    <a:pt x="152" y="1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3D3C8C0-C2D4-4005-B7E1-FD0D62E1F4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68032" y="6489601"/>
              <a:ext cx="110301" cy="110286"/>
            </a:xfrm>
            <a:custGeom>
              <a:avLst/>
              <a:gdLst>
                <a:gd name="T0" fmla="*/ 154 w 306"/>
                <a:gd name="T1" fmla="*/ 306 h 306"/>
                <a:gd name="T2" fmla="*/ 122 w 306"/>
                <a:gd name="T3" fmla="*/ 302 h 306"/>
                <a:gd name="T4" fmla="*/ 94 w 306"/>
                <a:gd name="T5" fmla="*/ 294 h 306"/>
                <a:gd name="T6" fmla="*/ 68 w 306"/>
                <a:gd name="T7" fmla="*/ 280 h 306"/>
                <a:gd name="T8" fmla="*/ 46 w 306"/>
                <a:gd name="T9" fmla="*/ 262 h 306"/>
                <a:gd name="T10" fmla="*/ 26 w 306"/>
                <a:gd name="T11" fmla="*/ 238 h 306"/>
                <a:gd name="T12" fmla="*/ 12 w 306"/>
                <a:gd name="T13" fmla="*/ 212 h 306"/>
                <a:gd name="T14" fmla="*/ 4 w 306"/>
                <a:gd name="T15" fmla="*/ 184 h 306"/>
                <a:gd name="T16" fmla="*/ 0 w 306"/>
                <a:gd name="T17" fmla="*/ 154 h 306"/>
                <a:gd name="T18" fmla="*/ 2 w 306"/>
                <a:gd name="T19" fmla="*/ 138 h 306"/>
                <a:gd name="T20" fmla="*/ 8 w 306"/>
                <a:gd name="T21" fmla="*/ 108 h 306"/>
                <a:gd name="T22" fmla="*/ 18 w 306"/>
                <a:gd name="T23" fmla="*/ 80 h 306"/>
                <a:gd name="T24" fmla="*/ 36 w 306"/>
                <a:gd name="T25" fmla="*/ 56 h 306"/>
                <a:gd name="T26" fmla="*/ 56 w 306"/>
                <a:gd name="T27" fmla="*/ 36 h 306"/>
                <a:gd name="T28" fmla="*/ 80 w 306"/>
                <a:gd name="T29" fmla="*/ 18 h 306"/>
                <a:gd name="T30" fmla="*/ 108 w 306"/>
                <a:gd name="T31" fmla="*/ 8 h 306"/>
                <a:gd name="T32" fmla="*/ 138 w 306"/>
                <a:gd name="T33" fmla="*/ 2 h 306"/>
                <a:gd name="T34" fmla="*/ 154 w 306"/>
                <a:gd name="T35" fmla="*/ 0 h 306"/>
                <a:gd name="T36" fmla="*/ 184 w 306"/>
                <a:gd name="T37" fmla="*/ 4 h 306"/>
                <a:gd name="T38" fmla="*/ 212 w 306"/>
                <a:gd name="T39" fmla="*/ 12 h 306"/>
                <a:gd name="T40" fmla="*/ 238 w 306"/>
                <a:gd name="T41" fmla="*/ 26 h 306"/>
                <a:gd name="T42" fmla="*/ 260 w 306"/>
                <a:gd name="T43" fmla="*/ 46 h 306"/>
                <a:gd name="T44" fmla="*/ 280 w 306"/>
                <a:gd name="T45" fmla="*/ 68 h 306"/>
                <a:gd name="T46" fmla="*/ 294 w 306"/>
                <a:gd name="T47" fmla="*/ 94 h 306"/>
                <a:gd name="T48" fmla="*/ 302 w 306"/>
                <a:gd name="T49" fmla="*/ 122 h 306"/>
                <a:gd name="T50" fmla="*/ 306 w 306"/>
                <a:gd name="T51" fmla="*/ 154 h 306"/>
                <a:gd name="T52" fmla="*/ 304 w 306"/>
                <a:gd name="T53" fmla="*/ 168 h 306"/>
                <a:gd name="T54" fmla="*/ 298 w 306"/>
                <a:gd name="T55" fmla="*/ 198 h 306"/>
                <a:gd name="T56" fmla="*/ 288 w 306"/>
                <a:gd name="T57" fmla="*/ 226 h 306"/>
                <a:gd name="T58" fmla="*/ 270 w 306"/>
                <a:gd name="T59" fmla="*/ 250 h 306"/>
                <a:gd name="T60" fmla="*/ 250 w 306"/>
                <a:gd name="T61" fmla="*/ 270 h 306"/>
                <a:gd name="T62" fmla="*/ 226 w 306"/>
                <a:gd name="T63" fmla="*/ 288 h 306"/>
                <a:gd name="T64" fmla="*/ 198 w 306"/>
                <a:gd name="T65" fmla="*/ 298 h 306"/>
                <a:gd name="T66" fmla="*/ 168 w 306"/>
                <a:gd name="T67" fmla="*/ 306 h 306"/>
                <a:gd name="T68" fmla="*/ 154 w 306"/>
                <a:gd name="T69" fmla="*/ 306 h 306"/>
                <a:gd name="T70" fmla="*/ 154 w 306"/>
                <a:gd name="T71" fmla="*/ 106 h 306"/>
                <a:gd name="T72" fmla="*/ 134 w 306"/>
                <a:gd name="T73" fmla="*/ 110 h 306"/>
                <a:gd name="T74" fmla="*/ 120 w 306"/>
                <a:gd name="T75" fmla="*/ 120 h 306"/>
                <a:gd name="T76" fmla="*/ 110 w 306"/>
                <a:gd name="T77" fmla="*/ 134 h 306"/>
                <a:gd name="T78" fmla="*/ 106 w 306"/>
                <a:gd name="T79" fmla="*/ 154 h 306"/>
                <a:gd name="T80" fmla="*/ 106 w 306"/>
                <a:gd name="T81" fmla="*/ 162 h 306"/>
                <a:gd name="T82" fmla="*/ 114 w 306"/>
                <a:gd name="T83" fmla="*/ 180 h 306"/>
                <a:gd name="T84" fmla="*/ 126 w 306"/>
                <a:gd name="T85" fmla="*/ 192 h 306"/>
                <a:gd name="T86" fmla="*/ 144 w 306"/>
                <a:gd name="T87" fmla="*/ 200 h 306"/>
                <a:gd name="T88" fmla="*/ 154 w 306"/>
                <a:gd name="T89" fmla="*/ 200 h 306"/>
                <a:gd name="T90" fmla="*/ 172 w 306"/>
                <a:gd name="T91" fmla="*/ 198 h 306"/>
                <a:gd name="T92" fmla="*/ 186 w 306"/>
                <a:gd name="T93" fmla="*/ 186 h 306"/>
                <a:gd name="T94" fmla="*/ 196 w 306"/>
                <a:gd name="T95" fmla="*/ 172 h 306"/>
                <a:gd name="T96" fmla="*/ 200 w 306"/>
                <a:gd name="T97" fmla="*/ 154 h 306"/>
                <a:gd name="T98" fmla="*/ 200 w 306"/>
                <a:gd name="T99" fmla="*/ 144 h 306"/>
                <a:gd name="T100" fmla="*/ 192 w 306"/>
                <a:gd name="T101" fmla="*/ 126 h 306"/>
                <a:gd name="T102" fmla="*/ 180 w 306"/>
                <a:gd name="T103" fmla="*/ 114 h 306"/>
                <a:gd name="T104" fmla="*/ 162 w 306"/>
                <a:gd name="T105" fmla="*/ 106 h 306"/>
                <a:gd name="T106" fmla="*/ 154 w 306"/>
                <a:gd name="T107" fmla="*/ 1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6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4"/>
                  </a:lnTo>
                  <a:lnTo>
                    <a:pt x="80" y="288"/>
                  </a:lnTo>
                  <a:lnTo>
                    <a:pt x="68" y="280"/>
                  </a:lnTo>
                  <a:lnTo>
                    <a:pt x="56" y="270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38"/>
                  </a:lnTo>
                  <a:lnTo>
                    <a:pt x="18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8"/>
                  </a:lnTo>
                  <a:lnTo>
                    <a:pt x="122" y="4"/>
                  </a:lnTo>
                  <a:lnTo>
                    <a:pt x="138" y="2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4" y="4"/>
                  </a:lnTo>
                  <a:lnTo>
                    <a:pt x="198" y="8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6"/>
                  </a:lnTo>
                  <a:lnTo>
                    <a:pt x="260" y="46"/>
                  </a:lnTo>
                  <a:lnTo>
                    <a:pt x="270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298" y="108"/>
                  </a:lnTo>
                  <a:lnTo>
                    <a:pt x="302" y="122"/>
                  </a:lnTo>
                  <a:lnTo>
                    <a:pt x="304" y="138"/>
                  </a:lnTo>
                  <a:lnTo>
                    <a:pt x="306" y="154"/>
                  </a:lnTo>
                  <a:lnTo>
                    <a:pt x="306" y="154"/>
                  </a:lnTo>
                  <a:lnTo>
                    <a:pt x="304" y="168"/>
                  </a:lnTo>
                  <a:lnTo>
                    <a:pt x="302" y="184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6"/>
                  </a:lnTo>
                  <a:lnTo>
                    <a:pt x="280" y="238"/>
                  </a:lnTo>
                  <a:lnTo>
                    <a:pt x="270" y="250"/>
                  </a:lnTo>
                  <a:lnTo>
                    <a:pt x="260" y="262"/>
                  </a:lnTo>
                  <a:lnTo>
                    <a:pt x="250" y="270"/>
                  </a:lnTo>
                  <a:lnTo>
                    <a:pt x="238" y="280"/>
                  </a:lnTo>
                  <a:lnTo>
                    <a:pt x="226" y="288"/>
                  </a:lnTo>
                  <a:lnTo>
                    <a:pt x="212" y="294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6"/>
                  </a:moveTo>
                  <a:lnTo>
                    <a:pt x="154" y="106"/>
                  </a:lnTo>
                  <a:lnTo>
                    <a:pt x="144" y="106"/>
                  </a:lnTo>
                  <a:lnTo>
                    <a:pt x="134" y="110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2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6"/>
                  </a:lnTo>
                  <a:lnTo>
                    <a:pt x="126" y="192"/>
                  </a:lnTo>
                  <a:lnTo>
                    <a:pt x="134" y="198"/>
                  </a:lnTo>
                  <a:lnTo>
                    <a:pt x="144" y="200"/>
                  </a:lnTo>
                  <a:lnTo>
                    <a:pt x="154" y="200"/>
                  </a:lnTo>
                  <a:lnTo>
                    <a:pt x="154" y="200"/>
                  </a:lnTo>
                  <a:lnTo>
                    <a:pt x="162" y="200"/>
                  </a:lnTo>
                  <a:lnTo>
                    <a:pt x="172" y="198"/>
                  </a:lnTo>
                  <a:lnTo>
                    <a:pt x="180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6" y="172"/>
                  </a:lnTo>
                  <a:lnTo>
                    <a:pt x="200" y="162"/>
                  </a:lnTo>
                  <a:lnTo>
                    <a:pt x="200" y="154"/>
                  </a:lnTo>
                  <a:lnTo>
                    <a:pt x="200" y="154"/>
                  </a:lnTo>
                  <a:lnTo>
                    <a:pt x="200" y="144"/>
                  </a:lnTo>
                  <a:lnTo>
                    <a:pt x="196" y="134"/>
                  </a:lnTo>
                  <a:lnTo>
                    <a:pt x="192" y="126"/>
                  </a:lnTo>
                  <a:lnTo>
                    <a:pt x="186" y="120"/>
                  </a:lnTo>
                  <a:lnTo>
                    <a:pt x="180" y="114"/>
                  </a:lnTo>
                  <a:lnTo>
                    <a:pt x="172" y="110"/>
                  </a:lnTo>
                  <a:lnTo>
                    <a:pt x="162" y="106"/>
                  </a:lnTo>
                  <a:lnTo>
                    <a:pt x="154" y="106"/>
                  </a:lnTo>
                  <a:lnTo>
                    <a:pt x="154" y="1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89BF9B6A-E28D-47C0-BB59-9D9338E524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7429" y="6582585"/>
              <a:ext cx="113185" cy="61270"/>
            </a:xfrm>
            <a:custGeom>
              <a:avLst/>
              <a:gdLst>
                <a:gd name="T0" fmla="*/ 262 w 314"/>
                <a:gd name="T1" fmla="*/ 170 h 170"/>
                <a:gd name="T2" fmla="*/ 262 w 314"/>
                <a:gd name="T3" fmla="*/ 170 h 170"/>
                <a:gd name="T4" fmla="*/ 254 w 314"/>
                <a:gd name="T5" fmla="*/ 170 h 170"/>
                <a:gd name="T6" fmla="*/ 246 w 314"/>
                <a:gd name="T7" fmla="*/ 168 h 170"/>
                <a:gd name="T8" fmla="*/ 36 w 314"/>
                <a:gd name="T9" fmla="*/ 104 h 170"/>
                <a:gd name="T10" fmla="*/ 36 w 314"/>
                <a:gd name="T11" fmla="*/ 104 h 170"/>
                <a:gd name="T12" fmla="*/ 26 w 314"/>
                <a:gd name="T13" fmla="*/ 100 h 170"/>
                <a:gd name="T14" fmla="*/ 18 w 314"/>
                <a:gd name="T15" fmla="*/ 94 h 170"/>
                <a:gd name="T16" fmla="*/ 10 w 314"/>
                <a:gd name="T17" fmla="*/ 86 h 170"/>
                <a:gd name="T18" fmla="*/ 6 w 314"/>
                <a:gd name="T19" fmla="*/ 78 h 170"/>
                <a:gd name="T20" fmla="*/ 2 w 314"/>
                <a:gd name="T21" fmla="*/ 68 h 170"/>
                <a:gd name="T22" fmla="*/ 0 w 314"/>
                <a:gd name="T23" fmla="*/ 58 h 170"/>
                <a:gd name="T24" fmla="*/ 0 w 314"/>
                <a:gd name="T25" fmla="*/ 48 h 170"/>
                <a:gd name="T26" fmla="*/ 2 w 314"/>
                <a:gd name="T27" fmla="*/ 38 h 170"/>
                <a:gd name="T28" fmla="*/ 2 w 314"/>
                <a:gd name="T29" fmla="*/ 38 h 170"/>
                <a:gd name="T30" fmla="*/ 6 w 314"/>
                <a:gd name="T31" fmla="*/ 28 h 170"/>
                <a:gd name="T32" fmla="*/ 12 w 314"/>
                <a:gd name="T33" fmla="*/ 20 h 170"/>
                <a:gd name="T34" fmla="*/ 18 w 314"/>
                <a:gd name="T35" fmla="*/ 12 h 170"/>
                <a:gd name="T36" fmla="*/ 28 w 314"/>
                <a:gd name="T37" fmla="*/ 6 h 170"/>
                <a:gd name="T38" fmla="*/ 36 w 314"/>
                <a:gd name="T39" fmla="*/ 2 h 170"/>
                <a:gd name="T40" fmla="*/ 46 w 314"/>
                <a:gd name="T41" fmla="*/ 0 h 170"/>
                <a:gd name="T42" fmla="*/ 56 w 314"/>
                <a:gd name="T43" fmla="*/ 0 h 170"/>
                <a:gd name="T44" fmla="*/ 68 w 314"/>
                <a:gd name="T45" fmla="*/ 4 h 170"/>
                <a:gd name="T46" fmla="*/ 278 w 314"/>
                <a:gd name="T47" fmla="*/ 68 h 170"/>
                <a:gd name="T48" fmla="*/ 278 w 314"/>
                <a:gd name="T49" fmla="*/ 68 h 170"/>
                <a:gd name="T50" fmla="*/ 286 w 314"/>
                <a:gd name="T51" fmla="*/ 72 h 170"/>
                <a:gd name="T52" fmla="*/ 296 w 314"/>
                <a:gd name="T53" fmla="*/ 78 h 170"/>
                <a:gd name="T54" fmla="*/ 302 w 314"/>
                <a:gd name="T55" fmla="*/ 86 h 170"/>
                <a:gd name="T56" fmla="*/ 308 w 314"/>
                <a:gd name="T57" fmla="*/ 94 h 170"/>
                <a:gd name="T58" fmla="*/ 312 w 314"/>
                <a:gd name="T59" fmla="*/ 104 h 170"/>
                <a:gd name="T60" fmla="*/ 314 w 314"/>
                <a:gd name="T61" fmla="*/ 114 h 170"/>
                <a:gd name="T62" fmla="*/ 314 w 314"/>
                <a:gd name="T63" fmla="*/ 124 h 170"/>
                <a:gd name="T64" fmla="*/ 312 w 314"/>
                <a:gd name="T65" fmla="*/ 134 h 170"/>
                <a:gd name="T66" fmla="*/ 312 w 314"/>
                <a:gd name="T67" fmla="*/ 134 h 170"/>
                <a:gd name="T68" fmla="*/ 308 w 314"/>
                <a:gd name="T69" fmla="*/ 142 h 170"/>
                <a:gd name="T70" fmla="*/ 304 w 314"/>
                <a:gd name="T71" fmla="*/ 150 h 170"/>
                <a:gd name="T72" fmla="*/ 298 w 314"/>
                <a:gd name="T73" fmla="*/ 156 h 170"/>
                <a:gd name="T74" fmla="*/ 292 w 314"/>
                <a:gd name="T75" fmla="*/ 160 h 170"/>
                <a:gd name="T76" fmla="*/ 286 w 314"/>
                <a:gd name="T77" fmla="*/ 166 h 170"/>
                <a:gd name="T78" fmla="*/ 278 w 314"/>
                <a:gd name="T79" fmla="*/ 168 h 170"/>
                <a:gd name="T80" fmla="*/ 270 w 314"/>
                <a:gd name="T81" fmla="*/ 170 h 170"/>
                <a:gd name="T82" fmla="*/ 262 w 314"/>
                <a:gd name="T83" fmla="*/ 170 h 170"/>
                <a:gd name="T84" fmla="*/ 262 w 314"/>
                <a:gd name="T8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4" h="170">
                  <a:moveTo>
                    <a:pt x="262" y="170"/>
                  </a:moveTo>
                  <a:lnTo>
                    <a:pt x="262" y="170"/>
                  </a:lnTo>
                  <a:lnTo>
                    <a:pt x="254" y="170"/>
                  </a:lnTo>
                  <a:lnTo>
                    <a:pt x="246" y="168"/>
                  </a:lnTo>
                  <a:lnTo>
                    <a:pt x="36" y="104"/>
                  </a:lnTo>
                  <a:lnTo>
                    <a:pt x="36" y="104"/>
                  </a:lnTo>
                  <a:lnTo>
                    <a:pt x="26" y="100"/>
                  </a:lnTo>
                  <a:lnTo>
                    <a:pt x="18" y="94"/>
                  </a:lnTo>
                  <a:lnTo>
                    <a:pt x="10" y="86"/>
                  </a:lnTo>
                  <a:lnTo>
                    <a:pt x="6" y="78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6" y="28"/>
                  </a:lnTo>
                  <a:lnTo>
                    <a:pt x="12" y="20"/>
                  </a:lnTo>
                  <a:lnTo>
                    <a:pt x="18" y="12"/>
                  </a:lnTo>
                  <a:lnTo>
                    <a:pt x="28" y="6"/>
                  </a:lnTo>
                  <a:lnTo>
                    <a:pt x="36" y="2"/>
                  </a:lnTo>
                  <a:lnTo>
                    <a:pt x="46" y="0"/>
                  </a:lnTo>
                  <a:lnTo>
                    <a:pt x="56" y="0"/>
                  </a:lnTo>
                  <a:lnTo>
                    <a:pt x="68" y="4"/>
                  </a:lnTo>
                  <a:lnTo>
                    <a:pt x="278" y="68"/>
                  </a:lnTo>
                  <a:lnTo>
                    <a:pt x="278" y="68"/>
                  </a:lnTo>
                  <a:lnTo>
                    <a:pt x="286" y="72"/>
                  </a:lnTo>
                  <a:lnTo>
                    <a:pt x="296" y="78"/>
                  </a:lnTo>
                  <a:lnTo>
                    <a:pt x="302" y="86"/>
                  </a:lnTo>
                  <a:lnTo>
                    <a:pt x="308" y="94"/>
                  </a:lnTo>
                  <a:lnTo>
                    <a:pt x="312" y="104"/>
                  </a:lnTo>
                  <a:lnTo>
                    <a:pt x="314" y="114"/>
                  </a:lnTo>
                  <a:lnTo>
                    <a:pt x="314" y="124"/>
                  </a:lnTo>
                  <a:lnTo>
                    <a:pt x="312" y="134"/>
                  </a:lnTo>
                  <a:lnTo>
                    <a:pt x="312" y="134"/>
                  </a:lnTo>
                  <a:lnTo>
                    <a:pt x="308" y="142"/>
                  </a:lnTo>
                  <a:lnTo>
                    <a:pt x="304" y="150"/>
                  </a:lnTo>
                  <a:lnTo>
                    <a:pt x="298" y="156"/>
                  </a:lnTo>
                  <a:lnTo>
                    <a:pt x="292" y="160"/>
                  </a:lnTo>
                  <a:lnTo>
                    <a:pt x="286" y="166"/>
                  </a:lnTo>
                  <a:lnTo>
                    <a:pt x="278" y="168"/>
                  </a:lnTo>
                  <a:lnTo>
                    <a:pt x="270" y="170"/>
                  </a:lnTo>
                  <a:lnTo>
                    <a:pt x="262" y="170"/>
                  </a:lnTo>
                  <a:lnTo>
                    <a:pt x="262" y="170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217BD77-E9AB-49EB-91B2-487D4F67CF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95218" y="6550871"/>
              <a:ext cx="120395" cy="92986"/>
            </a:xfrm>
            <a:custGeom>
              <a:avLst/>
              <a:gdLst>
                <a:gd name="T0" fmla="*/ 52 w 334"/>
                <a:gd name="T1" fmla="*/ 258 h 258"/>
                <a:gd name="T2" fmla="*/ 52 w 334"/>
                <a:gd name="T3" fmla="*/ 258 h 258"/>
                <a:gd name="T4" fmla="*/ 40 w 334"/>
                <a:gd name="T5" fmla="*/ 258 h 258"/>
                <a:gd name="T6" fmla="*/ 28 w 334"/>
                <a:gd name="T7" fmla="*/ 252 h 258"/>
                <a:gd name="T8" fmla="*/ 16 w 334"/>
                <a:gd name="T9" fmla="*/ 246 h 258"/>
                <a:gd name="T10" fmla="*/ 8 w 334"/>
                <a:gd name="T11" fmla="*/ 236 h 258"/>
                <a:gd name="T12" fmla="*/ 8 w 334"/>
                <a:gd name="T13" fmla="*/ 236 h 258"/>
                <a:gd name="T14" fmla="*/ 4 w 334"/>
                <a:gd name="T15" fmla="*/ 226 h 258"/>
                <a:gd name="T16" fmla="*/ 0 w 334"/>
                <a:gd name="T17" fmla="*/ 216 h 258"/>
                <a:gd name="T18" fmla="*/ 0 w 334"/>
                <a:gd name="T19" fmla="*/ 206 h 258"/>
                <a:gd name="T20" fmla="*/ 0 w 334"/>
                <a:gd name="T21" fmla="*/ 196 h 258"/>
                <a:gd name="T22" fmla="*/ 4 w 334"/>
                <a:gd name="T23" fmla="*/ 186 h 258"/>
                <a:gd name="T24" fmla="*/ 8 w 334"/>
                <a:gd name="T25" fmla="*/ 178 h 258"/>
                <a:gd name="T26" fmla="*/ 14 w 334"/>
                <a:gd name="T27" fmla="*/ 170 h 258"/>
                <a:gd name="T28" fmla="*/ 22 w 334"/>
                <a:gd name="T29" fmla="*/ 162 h 258"/>
                <a:gd name="T30" fmla="*/ 252 w 334"/>
                <a:gd name="T31" fmla="*/ 8 h 258"/>
                <a:gd name="T32" fmla="*/ 252 w 334"/>
                <a:gd name="T33" fmla="*/ 8 h 258"/>
                <a:gd name="T34" fmla="*/ 262 w 334"/>
                <a:gd name="T35" fmla="*/ 4 h 258"/>
                <a:gd name="T36" fmla="*/ 272 w 334"/>
                <a:gd name="T37" fmla="*/ 0 h 258"/>
                <a:gd name="T38" fmla="*/ 282 w 334"/>
                <a:gd name="T39" fmla="*/ 0 h 258"/>
                <a:gd name="T40" fmla="*/ 292 w 334"/>
                <a:gd name="T41" fmla="*/ 0 h 258"/>
                <a:gd name="T42" fmla="*/ 302 w 334"/>
                <a:gd name="T43" fmla="*/ 4 h 258"/>
                <a:gd name="T44" fmla="*/ 310 w 334"/>
                <a:gd name="T45" fmla="*/ 8 h 258"/>
                <a:gd name="T46" fmla="*/ 318 w 334"/>
                <a:gd name="T47" fmla="*/ 14 h 258"/>
                <a:gd name="T48" fmla="*/ 326 w 334"/>
                <a:gd name="T49" fmla="*/ 22 h 258"/>
                <a:gd name="T50" fmla="*/ 326 w 334"/>
                <a:gd name="T51" fmla="*/ 22 h 258"/>
                <a:gd name="T52" fmla="*/ 330 w 334"/>
                <a:gd name="T53" fmla="*/ 32 h 258"/>
                <a:gd name="T54" fmla="*/ 334 w 334"/>
                <a:gd name="T55" fmla="*/ 42 h 258"/>
                <a:gd name="T56" fmla="*/ 334 w 334"/>
                <a:gd name="T57" fmla="*/ 52 h 258"/>
                <a:gd name="T58" fmla="*/ 334 w 334"/>
                <a:gd name="T59" fmla="*/ 62 h 258"/>
                <a:gd name="T60" fmla="*/ 330 w 334"/>
                <a:gd name="T61" fmla="*/ 72 h 258"/>
                <a:gd name="T62" fmla="*/ 326 w 334"/>
                <a:gd name="T63" fmla="*/ 80 h 258"/>
                <a:gd name="T64" fmla="*/ 320 w 334"/>
                <a:gd name="T65" fmla="*/ 88 h 258"/>
                <a:gd name="T66" fmla="*/ 312 w 334"/>
                <a:gd name="T67" fmla="*/ 96 h 258"/>
                <a:gd name="T68" fmla="*/ 82 w 334"/>
                <a:gd name="T69" fmla="*/ 250 h 258"/>
                <a:gd name="T70" fmla="*/ 82 w 334"/>
                <a:gd name="T71" fmla="*/ 250 h 258"/>
                <a:gd name="T72" fmla="*/ 74 w 334"/>
                <a:gd name="T73" fmla="*/ 254 h 258"/>
                <a:gd name="T74" fmla="*/ 66 w 334"/>
                <a:gd name="T75" fmla="*/ 256 h 258"/>
                <a:gd name="T76" fmla="*/ 52 w 334"/>
                <a:gd name="T77" fmla="*/ 258 h 258"/>
                <a:gd name="T78" fmla="*/ 52 w 334"/>
                <a:gd name="T79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4" h="258">
                  <a:moveTo>
                    <a:pt x="52" y="258"/>
                  </a:moveTo>
                  <a:lnTo>
                    <a:pt x="52" y="258"/>
                  </a:lnTo>
                  <a:lnTo>
                    <a:pt x="40" y="258"/>
                  </a:lnTo>
                  <a:lnTo>
                    <a:pt x="28" y="252"/>
                  </a:lnTo>
                  <a:lnTo>
                    <a:pt x="16" y="246"/>
                  </a:lnTo>
                  <a:lnTo>
                    <a:pt x="8" y="236"/>
                  </a:lnTo>
                  <a:lnTo>
                    <a:pt x="8" y="236"/>
                  </a:lnTo>
                  <a:lnTo>
                    <a:pt x="4" y="226"/>
                  </a:lnTo>
                  <a:lnTo>
                    <a:pt x="0" y="216"/>
                  </a:lnTo>
                  <a:lnTo>
                    <a:pt x="0" y="206"/>
                  </a:lnTo>
                  <a:lnTo>
                    <a:pt x="0" y="196"/>
                  </a:lnTo>
                  <a:lnTo>
                    <a:pt x="4" y="186"/>
                  </a:lnTo>
                  <a:lnTo>
                    <a:pt x="8" y="178"/>
                  </a:lnTo>
                  <a:lnTo>
                    <a:pt x="14" y="170"/>
                  </a:lnTo>
                  <a:lnTo>
                    <a:pt x="22" y="162"/>
                  </a:lnTo>
                  <a:lnTo>
                    <a:pt x="252" y="8"/>
                  </a:lnTo>
                  <a:lnTo>
                    <a:pt x="252" y="8"/>
                  </a:lnTo>
                  <a:lnTo>
                    <a:pt x="262" y="4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92" y="0"/>
                  </a:lnTo>
                  <a:lnTo>
                    <a:pt x="302" y="4"/>
                  </a:lnTo>
                  <a:lnTo>
                    <a:pt x="310" y="8"/>
                  </a:lnTo>
                  <a:lnTo>
                    <a:pt x="318" y="14"/>
                  </a:lnTo>
                  <a:lnTo>
                    <a:pt x="326" y="22"/>
                  </a:lnTo>
                  <a:lnTo>
                    <a:pt x="326" y="22"/>
                  </a:lnTo>
                  <a:lnTo>
                    <a:pt x="330" y="32"/>
                  </a:lnTo>
                  <a:lnTo>
                    <a:pt x="334" y="42"/>
                  </a:lnTo>
                  <a:lnTo>
                    <a:pt x="334" y="52"/>
                  </a:lnTo>
                  <a:lnTo>
                    <a:pt x="334" y="62"/>
                  </a:lnTo>
                  <a:lnTo>
                    <a:pt x="330" y="72"/>
                  </a:lnTo>
                  <a:lnTo>
                    <a:pt x="326" y="80"/>
                  </a:lnTo>
                  <a:lnTo>
                    <a:pt x="320" y="88"/>
                  </a:lnTo>
                  <a:lnTo>
                    <a:pt x="312" y="96"/>
                  </a:lnTo>
                  <a:lnTo>
                    <a:pt x="82" y="250"/>
                  </a:lnTo>
                  <a:lnTo>
                    <a:pt x="82" y="250"/>
                  </a:lnTo>
                  <a:lnTo>
                    <a:pt x="74" y="254"/>
                  </a:lnTo>
                  <a:lnTo>
                    <a:pt x="66" y="256"/>
                  </a:lnTo>
                  <a:lnTo>
                    <a:pt x="52" y="258"/>
                  </a:lnTo>
                  <a:lnTo>
                    <a:pt x="52" y="258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12B6E0E-5698-4BFE-8941-D7796CBCA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00361" y="6594839"/>
              <a:ext cx="123999" cy="107402"/>
            </a:xfrm>
            <a:custGeom>
              <a:avLst/>
              <a:gdLst>
                <a:gd name="T0" fmla="*/ 52 w 344"/>
                <a:gd name="T1" fmla="*/ 298 h 298"/>
                <a:gd name="T2" fmla="*/ 52 w 344"/>
                <a:gd name="T3" fmla="*/ 298 h 298"/>
                <a:gd name="T4" fmla="*/ 42 w 344"/>
                <a:gd name="T5" fmla="*/ 298 h 298"/>
                <a:gd name="T6" fmla="*/ 30 w 344"/>
                <a:gd name="T7" fmla="*/ 294 h 298"/>
                <a:gd name="T8" fmla="*/ 20 w 344"/>
                <a:gd name="T9" fmla="*/ 288 h 298"/>
                <a:gd name="T10" fmla="*/ 12 w 344"/>
                <a:gd name="T11" fmla="*/ 278 h 298"/>
                <a:gd name="T12" fmla="*/ 12 w 344"/>
                <a:gd name="T13" fmla="*/ 278 h 298"/>
                <a:gd name="T14" fmla="*/ 6 w 344"/>
                <a:gd name="T15" fmla="*/ 270 h 298"/>
                <a:gd name="T16" fmla="*/ 2 w 344"/>
                <a:gd name="T17" fmla="*/ 260 h 298"/>
                <a:gd name="T18" fmla="*/ 0 w 344"/>
                <a:gd name="T19" fmla="*/ 250 h 298"/>
                <a:gd name="T20" fmla="*/ 0 w 344"/>
                <a:gd name="T21" fmla="*/ 240 h 298"/>
                <a:gd name="T22" fmla="*/ 2 w 344"/>
                <a:gd name="T23" fmla="*/ 230 h 298"/>
                <a:gd name="T24" fmla="*/ 6 w 344"/>
                <a:gd name="T25" fmla="*/ 220 h 298"/>
                <a:gd name="T26" fmla="*/ 12 w 344"/>
                <a:gd name="T27" fmla="*/ 212 h 298"/>
                <a:gd name="T28" fmla="*/ 20 w 344"/>
                <a:gd name="T29" fmla="*/ 204 h 298"/>
                <a:gd name="T30" fmla="*/ 260 w 344"/>
                <a:gd name="T31" fmla="*/ 10 h 298"/>
                <a:gd name="T32" fmla="*/ 260 w 344"/>
                <a:gd name="T33" fmla="*/ 10 h 298"/>
                <a:gd name="T34" fmla="*/ 268 w 344"/>
                <a:gd name="T35" fmla="*/ 6 h 298"/>
                <a:gd name="T36" fmla="*/ 278 w 344"/>
                <a:gd name="T37" fmla="*/ 2 h 298"/>
                <a:gd name="T38" fmla="*/ 288 w 344"/>
                <a:gd name="T39" fmla="*/ 0 h 298"/>
                <a:gd name="T40" fmla="*/ 298 w 344"/>
                <a:gd name="T41" fmla="*/ 0 h 298"/>
                <a:gd name="T42" fmla="*/ 308 w 344"/>
                <a:gd name="T43" fmla="*/ 2 h 298"/>
                <a:gd name="T44" fmla="*/ 318 w 344"/>
                <a:gd name="T45" fmla="*/ 6 h 298"/>
                <a:gd name="T46" fmla="*/ 326 w 344"/>
                <a:gd name="T47" fmla="*/ 12 h 298"/>
                <a:gd name="T48" fmla="*/ 334 w 344"/>
                <a:gd name="T49" fmla="*/ 18 h 298"/>
                <a:gd name="T50" fmla="*/ 334 w 344"/>
                <a:gd name="T51" fmla="*/ 18 h 298"/>
                <a:gd name="T52" fmla="*/ 340 w 344"/>
                <a:gd name="T53" fmla="*/ 28 h 298"/>
                <a:gd name="T54" fmla="*/ 344 w 344"/>
                <a:gd name="T55" fmla="*/ 38 h 298"/>
                <a:gd name="T56" fmla="*/ 344 w 344"/>
                <a:gd name="T57" fmla="*/ 48 h 298"/>
                <a:gd name="T58" fmla="*/ 344 w 344"/>
                <a:gd name="T59" fmla="*/ 58 h 298"/>
                <a:gd name="T60" fmla="*/ 342 w 344"/>
                <a:gd name="T61" fmla="*/ 68 h 298"/>
                <a:gd name="T62" fmla="*/ 338 w 344"/>
                <a:gd name="T63" fmla="*/ 76 h 298"/>
                <a:gd name="T64" fmla="*/ 334 w 344"/>
                <a:gd name="T65" fmla="*/ 86 h 298"/>
                <a:gd name="T66" fmla="*/ 326 w 344"/>
                <a:gd name="T67" fmla="*/ 92 h 298"/>
                <a:gd name="T68" fmla="*/ 86 w 344"/>
                <a:gd name="T69" fmla="*/ 286 h 298"/>
                <a:gd name="T70" fmla="*/ 86 w 344"/>
                <a:gd name="T71" fmla="*/ 286 h 298"/>
                <a:gd name="T72" fmla="*/ 78 w 344"/>
                <a:gd name="T73" fmla="*/ 292 h 298"/>
                <a:gd name="T74" fmla="*/ 70 w 344"/>
                <a:gd name="T75" fmla="*/ 296 h 298"/>
                <a:gd name="T76" fmla="*/ 62 w 344"/>
                <a:gd name="T77" fmla="*/ 298 h 298"/>
                <a:gd name="T78" fmla="*/ 52 w 344"/>
                <a:gd name="T79" fmla="*/ 298 h 298"/>
                <a:gd name="T80" fmla="*/ 52 w 344"/>
                <a:gd name="T81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298">
                  <a:moveTo>
                    <a:pt x="52" y="298"/>
                  </a:moveTo>
                  <a:lnTo>
                    <a:pt x="52" y="298"/>
                  </a:lnTo>
                  <a:lnTo>
                    <a:pt x="42" y="298"/>
                  </a:lnTo>
                  <a:lnTo>
                    <a:pt x="30" y="294"/>
                  </a:lnTo>
                  <a:lnTo>
                    <a:pt x="20" y="288"/>
                  </a:lnTo>
                  <a:lnTo>
                    <a:pt x="12" y="278"/>
                  </a:lnTo>
                  <a:lnTo>
                    <a:pt x="12" y="278"/>
                  </a:lnTo>
                  <a:lnTo>
                    <a:pt x="6" y="270"/>
                  </a:lnTo>
                  <a:lnTo>
                    <a:pt x="2" y="260"/>
                  </a:lnTo>
                  <a:lnTo>
                    <a:pt x="0" y="250"/>
                  </a:lnTo>
                  <a:lnTo>
                    <a:pt x="0" y="240"/>
                  </a:lnTo>
                  <a:lnTo>
                    <a:pt x="2" y="230"/>
                  </a:lnTo>
                  <a:lnTo>
                    <a:pt x="6" y="220"/>
                  </a:lnTo>
                  <a:lnTo>
                    <a:pt x="12" y="212"/>
                  </a:lnTo>
                  <a:lnTo>
                    <a:pt x="20" y="204"/>
                  </a:lnTo>
                  <a:lnTo>
                    <a:pt x="260" y="10"/>
                  </a:lnTo>
                  <a:lnTo>
                    <a:pt x="260" y="10"/>
                  </a:lnTo>
                  <a:lnTo>
                    <a:pt x="268" y="6"/>
                  </a:lnTo>
                  <a:lnTo>
                    <a:pt x="278" y="2"/>
                  </a:lnTo>
                  <a:lnTo>
                    <a:pt x="288" y="0"/>
                  </a:lnTo>
                  <a:lnTo>
                    <a:pt x="298" y="0"/>
                  </a:lnTo>
                  <a:lnTo>
                    <a:pt x="308" y="2"/>
                  </a:lnTo>
                  <a:lnTo>
                    <a:pt x="318" y="6"/>
                  </a:lnTo>
                  <a:lnTo>
                    <a:pt x="326" y="12"/>
                  </a:lnTo>
                  <a:lnTo>
                    <a:pt x="334" y="18"/>
                  </a:lnTo>
                  <a:lnTo>
                    <a:pt x="334" y="18"/>
                  </a:lnTo>
                  <a:lnTo>
                    <a:pt x="340" y="28"/>
                  </a:lnTo>
                  <a:lnTo>
                    <a:pt x="344" y="38"/>
                  </a:lnTo>
                  <a:lnTo>
                    <a:pt x="344" y="48"/>
                  </a:lnTo>
                  <a:lnTo>
                    <a:pt x="344" y="58"/>
                  </a:lnTo>
                  <a:lnTo>
                    <a:pt x="342" y="68"/>
                  </a:lnTo>
                  <a:lnTo>
                    <a:pt x="338" y="76"/>
                  </a:lnTo>
                  <a:lnTo>
                    <a:pt x="334" y="86"/>
                  </a:lnTo>
                  <a:lnTo>
                    <a:pt x="326" y="92"/>
                  </a:lnTo>
                  <a:lnTo>
                    <a:pt x="86" y="286"/>
                  </a:lnTo>
                  <a:lnTo>
                    <a:pt x="86" y="286"/>
                  </a:lnTo>
                  <a:lnTo>
                    <a:pt x="78" y="292"/>
                  </a:lnTo>
                  <a:lnTo>
                    <a:pt x="70" y="296"/>
                  </a:lnTo>
                  <a:lnTo>
                    <a:pt x="62" y="298"/>
                  </a:lnTo>
                  <a:lnTo>
                    <a:pt x="52" y="298"/>
                  </a:lnTo>
                  <a:lnTo>
                    <a:pt x="52" y="298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6503CEB-A6BE-41B4-9C3F-EDFEF46CEC80}"/>
                </a:ext>
              </a:extLst>
            </p:cNvPr>
            <p:cNvGrpSpPr/>
            <p:nvPr userDrawn="1"/>
          </p:nvGrpSpPr>
          <p:grpSpPr>
            <a:xfrm rot="16200000">
              <a:off x="2661364" y="3938744"/>
              <a:ext cx="344226" cy="5666952"/>
              <a:chOff x="9312007" y="34787"/>
              <a:chExt cx="1212906" cy="3143923"/>
            </a:xfrm>
          </p:grpSpPr>
          <p:sp>
            <p:nvSpPr>
              <p:cNvPr id="35" name="Bent Arrow 21">
                <a:extLst>
                  <a:ext uri="{FF2B5EF4-FFF2-40B4-BE49-F238E27FC236}">
                    <a16:creationId xmlns:a16="http://schemas.microsoft.com/office/drawing/2014/main" id="{FDD5B1E0-D94C-47F2-ADE2-710A9CCE6F61}"/>
                  </a:ext>
                </a:extLst>
              </p:cNvPr>
              <p:cNvSpPr/>
              <p:nvPr/>
            </p:nvSpPr>
            <p:spPr bwMode="auto">
              <a:xfrm flipH="1">
                <a:off x="9832459" y="1745357"/>
                <a:ext cx="692454" cy="1433353"/>
              </a:xfrm>
              <a:prstGeom prst="bentArrow">
                <a:avLst>
                  <a:gd name="adj1" fmla="val 25000"/>
                  <a:gd name="adj2" fmla="val 0"/>
                  <a:gd name="adj3" fmla="val 25000"/>
                  <a:gd name="adj4" fmla="val 75000"/>
                </a:avLst>
              </a:prstGeom>
              <a:solidFill>
                <a:schemeClr val="accent1"/>
              </a:solidFill>
              <a:ln w="38100">
                <a:solidFill>
                  <a:srgbClr val="1A86DB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Bent Arrow 22">
                <a:extLst>
                  <a:ext uri="{FF2B5EF4-FFF2-40B4-BE49-F238E27FC236}">
                    <a16:creationId xmlns:a16="http://schemas.microsoft.com/office/drawing/2014/main" id="{370BBCF4-F417-4A72-8C36-36DA3F23AB62}"/>
                  </a:ext>
                </a:extLst>
              </p:cNvPr>
              <p:cNvSpPr/>
              <p:nvPr/>
            </p:nvSpPr>
            <p:spPr bwMode="auto">
              <a:xfrm rot="10800000" flipH="1">
                <a:off x="9312007" y="34787"/>
                <a:ext cx="805099" cy="1711160"/>
              </a:xfrm>
              <a:prstGeom prst="bentArrow">
                <a:avLst>
                  <a:gd name="adj1" fmla="val 25000"/>
                  <a:gd name="adj2" fmla="val 0"/>
                  <a:gd name="adj3" fmla="val 25000"/>
                  <a:gd name="adj4" fmla="val 52871"/>
                </a:avLst>
              </a:prstGeom>
              <a:solidFill>
                <a:schemeClr val="accent1"/>
              </a:solidFill>
              <a:ln w="38100">
                <a:solidFill>
                  <a:srgbClr val="1A86DB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" name="Bent Arrow 23">
              <a:extLst>
                <a:ext uri="{FF2B5EF4-FFF2-40B4-BE49-F238E27FC236}">
                  <a16:creationId xmlns:a16="http://schemas.microsoft.com/office/drawing/2014/main" id="{5BFCDBEF-A52F-4B25-B79E-F263D01D94E3}"/>
                </a:ext>
              </a:extLst>
            </p:cNvPr>
            <p:cNvSpPr/>
            <p:nvPr userDrawn="1"/>
          </p:nvSpPr>
          <p:spPr bwMode="auto">
            <a:xfrm>
              <a:off x="5800305" y="6820878"/>
              <a:ext cx="3896736" cy="16676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0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4">
              <a:extLst>
                <a:ext uri="{FF2B5EF4-FFF2-40B4-BE49-F238E27FC236}">
                  <a16:creationId xmlns:a16="http://schemas.microsoft.com/office/drawing/2014/main" id="{FFC7602F-9184-4655-AE20-B612413F86D2}"/>
                </a:ext>
              </a:extLst>
            </p:cNvPr>
            <p:cNvSpPr/>
            <p:nvPr userDrawn="1"/>
          </p:nvSpPr>
          <p:spPr bwMode="auto">
            <a:xfrm rot="10800000" flipH="1">
              <a:off x="2090781" y="6497131"/>
              <a:ext cx="8001150" cy="100004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20518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Bent Arrow 25">
              <a:extLst>
                <a:ext uri="{FF2B5EF4-FFF2-40B4-BE49-F238E27FC236}">
                  <a16:creationId xmlns:a16="http://schemas.microsoft.com/office/drawing/2014/main" id="{71915D15-913C-4836-8C19-DB9CB147048B}"/>
                </a:ext>
              </a:extLst>
            </p:cNvPr>
            <p:cNvSpPr/>
            <p:nvPr userDrawn="1"/>
          </p:nvSpPr>
          <p:spPr bwMode="auto">
            <a:xfrm rot="10800000">
              <a:off x="11449450" y="6478788"/>
              <a:ext cx="723540" cy="22067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0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Bent Arrow 44">
              <a:extLst>
                <a:ext uri="{FF2B5EF4-FFF2-40B4-BE49-F238E27FC236}">
                  <a16:creationId xmlns:a16="http://schemas.microsoft.com/office/drawing/2014/main" id="{A8A4E164-383D-4C79-9F3E-51EB0FDE1D56}"/>
                </a:ext>
              </a:extLst>
            </p:cNvPr>
            <p:cNvSpPr/>
            <p:nvPr userDrawn="1"/>
          </p:nvSpPr>
          <p:spPr bwMode="auto">
            <a:xfrm rot="16200000">
              <a:off x="11653913" y="6855975"/>
              <a:ext cx="289147" cy="0"/>
            </a:xfrm>
            <a:custGeom>
              <a:avLst/>
              <a:gdLst>
                <a:gd name="connsiteX0" fmla="*/ 0 w 325590"/>
                <a:gd name="connsiteY0" fmla="*/ 266055 h 266055"/>
                <a:gd name="connsiteX1" fmla="*/ 0 w 325590"/>
                <a:gd name="connsiteY1" fmla="*/ 42087 h 266055"/>
                <a:gd name="connsiteX2" fmla="*/ 42087 w 325590"/>
                <a:gd name="connsiteY2" fmla="*/ 0 h 266055"/>
                <a:gd name="connsiteX3" fmla="*/ 259076 w 325590"/>
                <a:gd name="connsiteY3" fmla="*/ 0 h 266055"/>
                <a:gd name="connsiteX4" fmla="*/ 259076 w 325590"/>
                <a:gd name="connsiteY4" fmla="*/ 0 h 266055"/>
                <a:gd name="connsiteX5" fmla="*/ 325590 w 325590"/>
                <a:gd name="connsiteY5" fmla="*/ 0 h 266055"/>
                <a:gd name="connsiteX6" fmla="*/ 259076 w 325590"/>
                <a:gd name="connsiteY6" fmla="*/ 0 h 266055"/>
                <a:gd name="connsiteX7" fmla="*/ 259076 w 325590"/>
                <a:gd name="connsiteY7" fmla="*/ 0 h 266055"/>
                <a:gd name="connsiteX8" fmla="*/ 42087 w 325590"/>
                <a:gd name="connsiteY8" fmla="*/ 0 h 266055"/>
                <a:gd name="connsiteX9" fmla="*/ 0 w 325590"/>
                <a:gd name="connsiteY9" fmla="*/ 42087 h 266055"/>
                <a:gd name="connsiteX10" fmla="*/ 0 w 325590"/>
                <a:gd name="connsiteY10" fmla="*/ 266055 h 266055"/>
                <a:gd name="connsiteX0" fmla="*/ 0 w 325590"/>
                <a:gd name="connsiteY0" fmla="*/ 42087 h 42087"/>
                <a:gd name="connsiteX1" fmla="*/ 0 w 325590"/>
                <a:gd name="connsiteY1" fmla="*/ 42087 h 42087"/>
                <a:gd name="connsiteX2" fmla="*/ 42087 w 325590"/>
                <a:gd name="connsiteY2" fmla="*/ 0 h 42087"/>
                <a:gd name="connsiteX3" fmla="*/ 259076 w 325590"/>
                <a:gd name="connsiteY3" fmla="*/ 0 h 42087"/>
                <a:gd name="connsiteX4" fmla="*/ 259076 w 325590"/>
                <a:gd name="connsiteY4" fmla="*/ 0 h 42087"/>
                <a:gd name="connsiteX5" fmla="*/ 325590 w 325590"/>
                <a:gd name="connsiteY5" fmla="*/ 0 h 42087"/>
                <a:gd name="connsiteX6" fmla="*/ 259076 w 325590"/>
                <a:gd name="connsiteY6" fmla="*/ 0 h 42087"/>
                <a:gd name="connsiteX7" fmla="*/ 259076 w 325590"/>
                <a:gd name="connsiteY7" fmla="*/ 0 h 42087"/>
                <a:gd name="connsiteX8" fmla="*/ 42087 w 325590"/>
                <a:gd name="connsiteY8" fmla="*/ 0 h 42087"/>
                <a:gd name="connsiteX9" fmla="*/ 0 w 325590"/>
                <a:gd name="connsiteY9" fmla="*/ 42087 h 42087"/>
                <a:gd name="connsiteX0" fmla="*/ 42089 w 325592"/>
                <a:gd name="connsiteY0" fmla="*/ 0 h 42087"/>
                <a:gd name="connsiteX1" fmla="*/ 2 w 325592"/>
                <a:gd name="connsiteY1" fmla="*/ 42087 h 42087"/>
                <a:gd name="connsiteX2" fmla="*/ 42089 w 325592"/>
                <a:gd name="connsiteY2" fmla="*/ 0 h 42087"/>
                <a:gd name="connsiteX3" fmla="*/ 259078 w 325592"/>
                <a:gd name="connsiteY3" fmla="*/ 0 h 42087"/>
                <a:gd name="connsiteX4" fmla="*/ 259078 w 325592"/>
                <a:gd name="connsiteY4" fmla="*/ 0 h 42087"/>
                <a:gd name="connsiteX5" fmla="*/ 325592 w 325592"/>
                <a:gd name="connsiteY5" fmla="*/ 0 h 42087"/>
                <a:gd name="connsiteX6" fmla="*/ 259078 w 325592"/>
                <a:gd name="connsiteY6" fmla="*/ 0 h 42087"/>
                <a:gd name="connsiteX7" fmla="*/ 259078 w 325592"/>
                <a:gd name="connsiteY7" fmla="*/ 0 h 42087"/>
                <a:gd name="connsiteX8" fmla="*/ 42089 w 325592"/>
                <a:gd name="connsiteY8" fmla="*/ 0 h 42087"/>
                <a:gd name="connsiteX0" fmla="*/ 0 w 283503"/>
                <a:gd name="connsiteY0" fmla="*/ 0 h 0"/>
                <a:gd name="connsiteX1" fmla="*/ 0 w 283503"/>
                <a:gd name="connsiteY1" fmla="*/ 0 h 0"/>
                <a:gd name="connsiteX2" fmla="*/ 216989 w 283503"/>
                <a:gd name="connsiteY2" fmla="*/ 0 h 0"/>
                <a:gd name="connsiteX3" fmla="*/ 216989 w 283503"/>
                <a:gd name="connsiteY3" fmla="*/ 0 h 0"/>
                <a:gd name="connsiteX4" fmla="*/ 283503 w 283503"/>
                <a:gd name="connsiteY4" fmla="*/ 0 h 0"/>
                <a:gd name="connsiteX5" fmla="*/ 216989 w 283503"/>
                <a:gd name="connsiteY5" fmla="*/ 0 h 0"/>
                <a:gd name="connsiteX6" fmla="*/ 216989 w 283503"/>
                <a:gd name="connsiteY6" fmla="*/ 0 h 0"/>
                <a:gd name="connsiteX7" fmla="*/ 0 w 283503"/>
                <a:gd name="connsiteY7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503">
                  <a:moveTo>
                    <a:pt x="0" y="0"/>
                  </a:moveTo>
                  <a:lnTo>
                    <a:pt x="0" y="0"/>
                  </a:lnTo>
                  <a:lnTo>
                    <a:pt x="216989" y="0"/>
                  </a:lnTo>
                  <a:lnTo>
                    <a:pt x="216989" y="0"/>
                  </a:lnTo>
                  <a:lnTo>
                    <a:pt x="283503" y="0"/>
                  </a:lnTo>
                  <a:lnTo>
                    <a:pt x="216989" y="0"/>
                  </a:lnTo>
                  <a:lnTo>
                    <a:pt x="2169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4FD09C68-8453-43E4-846F-2A39CC214F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77246" y="6731768"/>
              <a:ext cx="123999" cy="123981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A9DA543C-EDFA-4F96-B185-76B6F61F88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20501" y="6591208"/>
              <a:ext cx="38209" cy="126864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41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CC713E5-786F-4EFB-BDE5-45928D52D6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951" y="6620265"/>
              <a:ext cx="955390" cy="210480"/>
            </a:xfrm>
            <a:prstGeom prst="rect">
              <a:avLst/>
            </a:prstGeom>
          </p:spPr>
        </p:pic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052FB101-3E6C-4EC5-8D93-37589F835B8F}"/>
                </a:ext>
              </a:extLst>
            </p:cNvPr>
            <p:cNvSpPr/>
            <p:nvPr userDrawn="1"/>
          </p:nvSpPr>
          <p:spPr bwMode="auto">
            <a:xfrm>
              <a:off x="10082385" y="6456984"/>
              <a:ext cx="789239" cy="535513"/>
            </a:xfrm>
            <a:custGeom>
              <a:avLst/>
              <a:gdLst>
                <a:gd name="connsiteX0" fmla="*/ 560481 w 773724"/>
                <a:gd name="connsiteY0" fmla="*/ 0 h 533030"/>
                <a:gd name="connsiteX1" fmla="*/ 649426 w 773724"/>
                <a:gd name="connsiteY1" fmla="*/ 0 h 533030"/>
                <a:gd name="connsiteX2" fmla="*/ 660415 w 773724"/>
                <a:gd name="connsiteY2" fmla="*/ 9067 h 533030"/>
                <a:gd name="connsiteX3" fmla="*/ 773724 w 773724"/>
                <a:gd name="connsiteY3" fmla="*/ 282619 h 533030"/>
                <a:gd name="connsiteX4" fmla="*/ 707654 w 773724"/>
                <a:gd name="connsiteY4" fmla="*/ 498917 h 533030"/>
                <a:gd name="connsiteX5" fmla="*/ 679508 w 773724"/>
                <a:gd name="connsiteY5" fmla="*/ 533030 h 533030"/>
                <a:gd name="connsiteX6" fmla="*/ 603760 w 773724"/>
                <a:gd name="connsiteY6" fmla="*/ 533030 h 533030"/>
                <a:gd name="connsiteX7" fmla="*/ 622123 w 773724"/>
                <a:gd name="connsiteY7" fmla="*/ 517880 h 533030"/>
                <a:gd name="connsiteX8" fmla="*/ 719571 w 773724"/>
                <a:gd name="connsiteY8" fmla="*/ 282619 h 533030"/>
                <a:gd name="connsiteX9" fmla="*/ 572883 w 773724"/>
                <a:gd name="connsiteY9" fmla="*/ 6732 h 533030"/>
                <a:gd name="connsiteX10" fmla="*/ 124298 w 773724"/>
                <a:gd name="connsiteY10" fmla="*/ 0 h 533030"/>
                <a:gd name="connsiteX11" fmla="*/ 213243 w 773724"/>
                <a:gd name="connsiteY11" fmla="*/ 0 h 533030"/>
                <a:gd name="connsiteX12" fmla="*/ 200841 w 773724"/>
                <a:gd name="connsiteY12" fmla="*/ 6732 h 533030"/>
                <a:gd name="connsiteX13" fmla="*/ 54153 w 773724"/>
                <a:gd name="connsiteY13" fmla="*/ 282619 h 533030"/>
                <a:gd name="connsiteX14" fmla="*/ 151601 w 773724"/>
                <a:gd name="connsiteY14" fmla="*/ 517880 h 533030"/>
                <a:gd name="connsiteX15" fmla="*/ 169964 w 773724"/>
                <a:gd name="connsiteY15" fmla="*/ 533030 h 533030"/>
                <a:gd name="connsiteX16" fmla="*/ 94215 w 773724"/>
                <a:gd name="connsiteY16" fmla="*/ 533030 h 533030"/>
                <a:gd name="connsiteX17" fmla="*/ 66070 w 773724"/>
                <a:gd name="connsiteY17" fmla="*/ 498917 h 533030"/>
                <a:gd name="connsiteX18" fmla="*/ 0 w 773724"/>
                <a:gd name="connsiteY18" fmla="*/ 282619 h 533030"/>
                <a:gd name="connsiteX19" fmla="*/ 113309 w 773724"/>
                <a:gd name="connsiteY19" fmla="*/ 9067 h 53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3724" h="533030">
                  <a:moveTo>
                    <a:pt x="560481" y="0"/>
                  </a:moveTo>
                  <a:lnTo>
                    <a:pt x="649426" y="0"/>
                  </a:lnTo>
                  <a:lnTo>
                    <a:pt x="660415" y="9067"/>
                  </a:lnTo>
                  <a:cubicBezTo>
                    <a:pt x="730423" y="79075"/>
                    <a:pt x="773724" y="175790"/>
                    <a:pt x="773724" y="282619"/>
                  </a:cubicBezTo>
                  <a:cubicBezTo>
                    <a:pt x="773724" y="362741"/>
                    <a:pt x="749367" y="437174"/>
                    <a:pt x="707654" y="498917"/>
                  </a:cubicBezTo>
                  <a:lnTo>
                    <a:pt x="679508" y="533030"/>
                  </a:lnTo>
                  <a:lnTo>
                    <a:pt x="603760" y="533030"/>
                  </a:lnTo>
                  <a:lnTo>
                    <a:pt x="622123" y="517880"/>
                  </a:lnTo>
                  <a:cubicBezTo>
                    <a:pt x="682331" y="457672"/>
                    <a:pt x="719571" y="374494"/>
                    <a:pt x="719571" y="282619"/>
                  </a:cubicBezTo>
                  <a:cubicBezTo>
                    <a:pt x="719571" y="167776"/>
                    <a:pt x="661384" y="66522"/>
                    <a:pt x="572883" y="6732"/>
                  </a:cubicBezTo>
                  <a:close/>
                  <a:moveTo>
                    <a:pt x="124298" y="0"/>
                  </a:moveTo>
                  <a:lnTo>
                    <a:pt x="213243" y="0"/>
                  </a:lnTo>
                  <a:lnTo>
                    <a:pt x="200841" y="6732"/>
                  </a:lnTo>
                  <a:cubicBezTo>
                    <a:pt x="112340" y="66522"/>
                    <a:pt x="54153" y="167776"/>
                    <a:pt x="54153" y="282619"/>
                  </a:cubicBezTo>
                  <a:cubicBezTo>
                    <a:pt x="54153" y="374494"/>
                    <a:pt x="91393" y="457672"/>
                    <a:pt x="151601" y="517880"/>
                  </a:cubicBezTo>
                  <a:lnTo>
                    <a:pt x="169964" y="533030"/>
                  </a:lnTo>
                  <a:lnTo>
                    <a:pt x="94215" y="533030"/>
                  </a:lnTo>
                  <a:lnTo>
                    <a:pt x="66070" y="498917"/>
                  </a:lnTo>
                  <a:cubicBezTo>
                    <a:pt x="24357" y="437174"/>
                    <a:pt x="0" y="362741"/>
                    <a:pt x="0" y="282619"/>
                  </a:cubicBezTo>
                  <a:cubicBezTo>
                    <a:pt x="0" y="175790"/>
                    <a:pt x="43301" y="79075"/>
                    <a:pt x="113309" y="9067"/>
                  </a:cubicBezTo>
                  <a:close/>
                </a:path>
              </a:pathLst>
            </a:custGeom>
            <a:solidFill>
              <a:schemeClr val="accent1"/>
            </a:solidFill>
            <a:ln w="571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56180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9C8C4-4013-4C88-BED1-DA5ABF971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91921"/>
            <a:ext cx="12192000" cy="5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642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859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5818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5221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5029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5" y="5959092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2"/>
            <a:ext cx="1824626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1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3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7" y="6302644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5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0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1" y="6600370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6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6" y="6074229"/>
            <a:ext cx="3918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7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1510" y="6491045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393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R="0" lvl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6" y="5959092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3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2"/>
            <a:ext cx="1824626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2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4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8" y="6302645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5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1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2" y="6600371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7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6" y="6074230"/>
            <a:ext cx="3918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8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11" y="6491045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62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24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287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788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R="0" lvl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12"/>
          <p:cNvSpPr>
            <a:spLocks/>
          </p:cNvSpPr>
          <p:nvPr userDrawn="1"/>
        </p:nvSpPr>
        <p:spPr bwMode="auto">
          <a:xfrm>
            <a:off x="9338575" y="6671074"/>
            <a:ext cx="267151" cy="36751"/>
          </a:xfrm>
          <a:custGeom>
            <a:avLst/>
            <a:gdLst>
              <a:gd name="T0" fmla="*/ 704 w 756"/>
              <a:gd name="T1" fmla="*/ 104 h 104"/>
              <a:gd name="T2" fmla="*/ 52 w 756"/>
              <a:gd name="T3" fmla="*/ 104 h 104"/>
              <a:gd name="T4" fmla="*/ 52 w 756"/>
              <a:gd name="T5" fmla="*/ 104 h 104"/>
              <a:gd name="T6" fmla="*/ 42 w 756"/>
              <a:gd name="T7" fmla="*/ 104 h 104"/>
              <a:gd name="T8" fmla="*/ 32 w 756"/>
              <a:gd name="T9" fmla="*/ 100 h 104"/>
              <a:gd name="T10" fmla="*/ 22 w 756"/>
              <a:gd name="T11" fmla="*/ 96 h 104"/>
              <a:gd name="T12" fmla="*/ 14 w 756"/>
              <a:gd name="T13" fmla="*/ 90 h 104"/>
              <a:gd name="T14" fmla="*/ 8 w 756"/>
              <a:gd name="T15" fmla="*/ 82 h 104"/>
              <a:gd name="T16" fmla="*/ 4 w 756"/>
              <a:gd name="T17" fmla="*/ 72 h 104"/>
              <a:gd name="T18" fmla="*/ 0 w 756"/>
              <a:gd name="T19" fmla="*/ 62 h 104"/>
              <a:gd name="T20" fmla="*/ 0 w 756"/>
              <a:gd name="T21" fmla="*/ 52 h 104"/>
              <a:gd name="T22" fmla="*/ 0 w 756"/>
              <a:gd name="T23" fmla="*/ 52 h 104"/>
              <a:gd name="T24" fmla="*/ 0 w 756"/>
              <a:gd name="T25" fmla="*/ 42 h 104"/>
              <a:gd name="T26" fmla="*/ 4 w 756"/>
              <a:gd name="T27" fmla="*/ 32 h 104"/>
              <a:gd name="T28" fmla="*/ 8 w 756"/>
              <a:gd name="T29" fmla="*/ 22 h 104"/>
              <a:gd name="T30" fmla="*/ 14 w 756"/>
              <a:gd name="T31" fmla="*/ 16 h 104"/>
              <a:gd name="T32" fmla="*/ 22 w 756"/>
              <a:gd name="T33" fmla="*/ 8 h 104"/>
              <a:gd name="T34" fmla="*/ 32 w 756"/>
              <a:gd name="T35" fmla="*/ 4 h 104"/>
              <a:gd name="T36" fmla="*/ 42 w 756"/>
              <a:gd name="T37" fmla="*/ 0 h 104"/>
              <a:gd name="T38" fmla="*/ 52 w 756"/>
              <a:gd name="T39" fmla="*/ 0 h 104"/>
              <a:gd name="T40" fmla="*/ 704 w 756"/>
              <a:gd name="T41" fmla="*/ 0 h 104"/>
              <a:gd name="T42" fmla="*/ 704 w 756"/>
              <a:gd name="T43" fmla="*/ 0 h 104"/>
              <a:gd name="T44" fmla="*/ 714 w 756"/>
              <a:gd name="T45" fmla="*/ 0 h 104"/>
              <a:gd name="T46" fmla="*/ 724 w 756"/>
              <a:gd name="T47" fmla="*/ 4 h 104"/>
              <a:gd name="T48" fmla="*/ 732 w 756"/>
              <a:gd name="T49" fmla="*/ 8 h 104"/>
              <a:gd name="T50" fmla="*/ 740 w 756"/>
              <a:gd name="T51" fmla="*/ 16 h 104"/>
              <a:gd name="T52" fmla="*/ 748 w 756"/>
              <a:gd name="T53" fmla="*/ 22 h 104"/>
              <a:gd name="T54" fmla="*/ 752 w 756"/>
              <a:gd name="T55" fmla="*/ 32 h 104"/>
              <a:gd name="T56" fmla="*/ 756 w 756"/>
              <a:gd name="T57" fmla="*/ 42 h 104"/>
              <a:gd name="T58" fmla="*/ 756 w 756"/>
              <a:gd name="T59" fmla="*/ 52 h 104"/>
              <a:gd name="T60" fmla="*/ 756 w 756"/>
              <a:gd name="T61" fmla="*/ 52 h 104"/>
              <a:gd name="T62" fmla="*/ 756 w 756"/>
              <a:gd name="T63" fmla="*/ 62 h 104"/>
              <a:gd name="T64" fmla="*/ 752 w 756"/>
              <a:gd name="T65" fmla="*/ 72 h 104"/>
              <a:gd name="T66" fmla="*/ 748 w 756"/>
              <a:gd name="T67" fmla="*/ 82 h 104"/>
              <a:gd name="T68" fmla="*/ 740 w 756"/>
              <a:gd name="T69" fmla="*/ 90 h 104"/>
              <a:gd name="T70" fmla="*/ 732 w 756"/>
              <a:gd name="T71" fmla="*/ 96 h 104"/>
              <a:gd name="T72" fmla="*/ 724 w 756"/>
              <a:gd name="T73" fmla="*/ 100 h 104"/>
              <a:gd name="T74" fmla="*/ 714 w 756"/>
              <a:gd name="T75" fmla="*/ 104 h 104"/>
              <a:gd name="T76" fmla="*/ 704 w 756"/>
              <a:gd name="T77" fmla="*/ 104 h 104"/>
              <a:gd name="T78" fmla="*/ 704 w 756"/>
              <a:gd name="T7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56" h="104">
                <a:moveTo>
                  <a:pt x="704" y="104"/>
                </a:moveTo>
                <a:lnTo>
                  <a:pt x="52" y="104"/>
                </a:lnTo>
                <a:lnTo>
                  <a:pt x="52" y="104"/>
                </a:lnTo>
                <a:lnTo>
                  <a:pt x="42" y="104"/>
                </a:lnTo>
                <a:lnTo>
                  <a:pt x="32" y="100"/>
                </a:lnTo>
                <a:lnTo>
                  <a:pt x="22" y="96"/>
                </a:lnTo>
                <a:lnTo>
                  <a:pt x="14" y="90"/>
                </a:lnTo>
                <a:lnTo>
                  <a:pt x="8" y="82"/>
                </a:lnTo>
                <a:lnTo>
                  <a:pt x="4" y="72"/>
                </a:lnTo>
                <a:lnTo>
                  <a:pt x="0" y="62"/>
                </a:lnTo>
                <a:lnTo>
                  <a:pt x="0" y="52"/>
                </a:lnTo>
                <a:lnTo>
                  <a:pt x="0" y="52"/>
                </a:lnTo>
                <a:lnTo>
                  <a:pt x="0" y="42"/>
                </a:lnTo>
                <a:lnTo>
                  <a:pt x="4" y="32"/>
                </a:lnTo>
                <a:lnTo>
                  <a:pt x="8" y="22"/>
                </a:lnTo>
                <a:lnTo>
                  <a:pt x="14" y="16"/>
                </a:lnTo>
                <a:lnTo>
                  <a:pt x="22" y="8"/>
                </a:lnTo>
                <a:lnTo>
                  <a:pt x="32" y="4"/>
                </a:lnTo>
                <a:lnTo>
                  <a:pt x="42" y="0"/>
                </a:lnTo>
                <a:lnTo>
                  <a:pt x="52" y="0"/>
                </a:lnTo>
                <a:lnTo>
                  <a:pt x="704" y="0"/>
                </a:lnTo>
                <a:lnTo>
                  <a:pt x="704" y="0"/>
                </a:lnTo>
                <a:lnTo>
                  <a:pt x="714" y="0"/>
                </a:lnTo>
                <a:lnTo>
                  <a:pt x="724" y="4"/>
                </a:lnTo>
                <a:lnTo>
                  <a:pt x="732" y="8"/>
                </a:lnTo>
                <a:lnTo>
                  <a:pt x="740" y="16"/>
                </a:lnTo>
                <a:lnTo>
                  <a:pt x="748" y="22"/>
                </a:lnTo>
                <a:lnTo>
                  <a:pt x="752" y="32"/>
                </a:lnTo>
                <a:lnTo>
                  <a:pt x="756" y="42"/>
                </a:lnTo>
                <a:lnTo>
                  <a:pt x="756" y="52"/>
                </a:lnTo>
                <a:lnTo>
                  <a:pt x="756" y="52"/>
                </a:lnTo>
                <a:lnTo>
                  <a:pt x="756" y="62"/>
                </a:lnTo>
                <a:lnTo>
                  <a:pt x="752" y="72"/>
                </a:lnTo>
                <a:lnTo>
                  <a:pt x="748" y="82"/>
                </a:lnTo>
                <a:lnTo>
                  <a:pt x="740" y="90"/>
                </a:lnTo>
                <a:lnTo>
                  <a:pt x="732" y="96"/>
                </a:lnTo>
                <a:lnTo>
                  <a:pt x="724" y="100"/>
                </a:lnTo>
                <a:lnTo>
                  <a:pt x="714" y="104"/>
                </a:lnTo>
                <a:lnTo>
                  <a:pt x="704" y="104"/>
                </a:lnTo>
                <a:lnTo>
                  <a:pt x="704" y="104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9568976" y="6630788"/>
            <a:ext cx="315211" cy="178000"/>
          </a:xfrm>
          <a:custGeom>
            <a:avLst/>
            <a:gdLst>
              <a:gd name="T0" fmla="*/ 456 w 892"/>
              <a:gd name="T1" fmla="*/ 406 h 406"/>
              <a:gd name="T2" fmla="*/ 436 w 892"/>
              <a:gd name="T3" fmla="*/ 402 h 406"/>
              <a:gd name="T4" fmla="*/ 418 w 892"/>
              <a:gd name="T5" fmla="*/ 390 h 406"/>
              <a:gd name="T6" fmla="*/ 408 w 892"/>
              <a:gd name="T7" fmla="*/ 374 h 406"/>
              <a:gd name="T8" fmla="*/ 404 w 892"/>
              <a:gd name="T9" fmla="*/ 354 h 406"/>
              <a:gd name="T10" fmla="*/ 402 w 892"/>
              <a:gd name="T11" fmla="*/ 346 h 406"/>
              <a:gd name="T12" fmla="*/ 396 w 892"/>
              <a:gd name="T13" fmla="*/ 344 h 406"/>
              <a:gd name="T14" fmla="*/ 164 w 892"/>
              <a:gd name="T15" fmla="*/ 344 h 406"/>
              <a:gd name="T16" fmla="*/ 138 w 892"/>
              <a:gd name="T17" fmla="*/ 344 h 406"/>
              <a:gd name="T18" fmla="*/ 104 w 892"/>
              <a:gd name="T19" fmla="*/ 336 h 406"/>
              <a:gd name="T20" fmla="*/ 66 w 892"/>
              <a:gd name="T21" fmla="*/ 318 h 406"/>
              <a:gd name="T22" fmla="*/ 46 w 892"/>
              <a:gd name="T23" fmla="*/ 302 h 406"/>
              <a:gd name="T24" fmla="*/ 30 w 892"/>
              <a:gd name="T25" fmla="*/ 284 h 406"/>
              <a:gd name="T26" fmla="*/ 14 w 892"/>
              <a:gd name="T27" fmla="*/ 258 h 406"/>
              <a:gd name="T28" fmla="*/ 4 w 892"/>
              <a:gd name="T29" fmla="*/ 224 h 406"/>
              <a:gd name="T30" fmla="*/ 0 w 892"/>
              <a:gd name="T31" fmla="*/ 180 h 406"/>
              <a:gd name="T32" fmla="*/ 0 w 892"/>
              <a:gd name="T33" fmla="*/ 156 h 406"/>
              <a:gd name="T34" fmla="*/ 10 w 892"/>
              <a:gd name="T35" fmla="*/ 114 h 406"/>
              <a:gd name="T36" fmla="*/ 28 w 892"/>
              <a:gd name="T37" fmla="*/ 80 h 406"/>
              <a:gd name="T38" fmla="*/ 52 w 892"/>
              <a:gd name="T39" fmla="*/ 54 h 406"/>
              <a:gd name="T40" fmla="*/ 78 w 892"/>
              <a:gd name="T41" fmla="*/ 32 h 406"/>
              <a:gd name="T42" fmla="*/ 108 w 892"/>
              <a:gd name="T43" fmla="*/ 18 h 406"/>
              <a:gd name="T44" fmla="*/ 150 w 892"/>
              <a:gd name="T45" fmla="*/ 4 h 406"/>
              <a:gd name="T46" fmla="*/ 840 w 892"/>
              <a:gd name="T47" fmla="*/ 0 h 406"/>
              <a:gd name="T48" fmla="*/ 852 w 892"/>
              <a:gd name="T49" fmla="*/ 2 h 406"/>
              <a:gd name="T50" fmla="*/ 870 w 892"/>
              <a:gd name="T51" fmla="*/ 10 h 406"/>
              <a:gd name="T52" fmla="*/ 884 w 892"/>
              <a:gd name="T53" fmla="*/ 24 h 406"/>
              <a:gd name="T54" fmla="*/ 892 w 892"/>
              <a:gd name="T55" fmla="*/ 42 h 406"/>
              <a:gd name="T56" fmla="*/ 892 w 892"/>
              <a:gd name="T57" fmla="*/ 52 h 406"/>
              <a:gd name="T58" fmla="*/ 888 w 892"/>
              <a:gd name="T59" fmla="*/ 74 h 406"/>
              <a:gd name="T60" fmla="*/ 878 w 892"/>
              <a:gd name="T61" fmla="*/ 90 h 406"/>
              <a:gd name="T62" fmla="*/ 860 w 892"/>
              <a:gd name="T63" fmla="*/ 102 h 406"/>
              <a:gd name="T64" fmla="*/ 840 w 892"/>
              <a:gd name="T65" fmla="*/ 106 h 406"/>
              <a:gd name="T66" fmla="*/ 180 w 892"/>
              <a:gd name="T67" fmla="*/ 106 h 406"/>
              <a:gd name="T68" fmla="*/ 148 w 892"/>
              <a:gd name="T69" fmla="*/ 114 h 406"/>
              <a:gd name="T70" fmla="*/ 124 w 892"/>
              <a:gd name="T71" fmla="*/ 130 h 406"/>
              <a:gd name="T72" fmla="*/ 110 w 892"/>
              <a:gd name="T73" fmla="*/ 150 h 406"/>
              <a:gd name="T74" fmla="*/ 104 w 892"/>
              <a:gd name="T75" fmla="*/ 170 h 406"/>
              <a:gd name="T76" fmla="*/ 104 w 892"/>
              <a:gd name="T77" fmla="*/ 180 h 406"/>
              <a:gd name="T78" fmla="*/ 108 w 892"/>
              <a:gd name="T79" fmla="*/ 208 h 406"/>
              <a:gd name="T80" fmla="*/ 118 w 892"/>
              <a:gd name="T81" fmla="*/ 226 h 406"/>
              <a:gd name="T82" fmla="*/ 130 w 892"/>
              <a:gd name="T83" fmla="*/ 234 h 406"/>
              <a:gd name="T84" fmla="*/ 152 w 892"/>
              <a:gd name="T85" fmla="*/ 240 h 406"/>
              <a:gd name="T86" fmla="*/ 394 w 892"/>
              <a:gd name="T87" fmla="*/ 240 h 406"/>
              <a:gd name="T88" fmla="*/ 406 w 892"/>
              <a:gd name="T89" fmla="*/ 240 h 406"/>
              <a:gd name="T90" fmla="*/ 438 w 892"/>
              <a:gd name="T91" fmla="*/ 248 h 406"/>
              <a:gd name="T92" fmla="*/ 464 w 892"/>
              <a:gd name="T93" fmla="*/ 260 h 406"/>
              <a:gd name="T94" fmla="*/ 476 w 892"/>
              <a:gd name="T95" fmla="*/ 270 h 406"/>
              <a:gd name="T96" fmla="*/ 498 w 892"/>
              <a:gd name="T97" fmla="*/ 302 h 406"/>
              <a:gd name="T98" fmla="*/ 506 w 892"/>
              <a:gd name="T99" fmla="*/ 324 h 406"/>
              <a:gd name="T100" fmla="*/ 508 w 892"/>
              <a:gd name="T101" fmla="*/ 354 h 406"/>
              <a:gd name="T102" fmla="*/ 508 w 892"/>
              <a:gd name="T103" fmla="*/ 364 h 406"/>
              <a:gd name="T104" fmla="*/ 500 w 892"/>
              <a:gd name="T105" fmla="*/ 384 h 406"/>
              <a:gd name="T106" fmla="*/ 486 w 892"/>
              <a:gd name="T107" fmla="*/ 398 h 406"/>
              <a:gd name="T108" fmla="*/ 466 w 892"/>
              <a:gd name="T109" fmla="*/ 406 h 406"/>
              <a:gd name="T110" fmla="*/ 456 w 892"/>
              <a:gd name="T111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92" h="406">
                <a:moveTo>
                  <a:pt x="456" y="406"/>
                </a:moveTo>
                <a:lnTo>
                  <a:pt x="456" y="406"/>
                </a:lnTo>
                <a:lnTo>
                  <a:pt x="446" y="406"/>
                </a:lnTo>
                <a:lnTo>
                  <a:pt x="436" y="402"/>
                </a:lnTo>
                <a:lnTo>
                  <a:pt x="426" y="398"/>
                </a:lnTo>
                <a:lnTo>
                  <a:pt x="418" y="390"/>
                </a:lnTo>
                <a:lnTo>
                  <a:pt x="412" y="384"/>
                </a:lnTo>
                <a:lnTo>
                  <a:pt x="408" y="374"/>
                </a:lnTo>
                <a:lnTo>
                  <a:pt x="404" y="364"/>
                </a:lnTo>
                <a:lnTo>
                  <a:pt x="404" y="354"/>
                </a:lnTo>
                <a:lnTo>
                  <a:pt x="404" y="354"/>
                </a:lnTo>
                <a:lnTo>
                  <a:pt x="402" y="346"/>
                </a:lnTo>
                <a:lnTo>
                  <a:pt x="402" y="346"/>
                </a:lnTo>
                <a:lnTo>
                  <a:pt x="396" y="344"/>
                </a:lnTo>
                <a:lnTo>
                  <a:pt x="164" y="344"/>
                </a:lnTo>
                <a:lnTo>
                  <a:pt x="164" y="344"/>
                </a:lnTo>
                <a:lnTo>
                  <a:pt x="150" y="344"/>
                </a:lnTo>
                <a:lnTo>
                  <a:pt x="138" y="344"/>
                </a:lnTo>
                <a:lnTo>
                  <a:pt x="122" y="340"/>
                </a:lnTo>
                <a:lnTo>
                  <a:pt x="104" y="336"/>
                </a:lnTo>
                <a:lnTo>
                  <a:pt x="84" y="328"/>
                </a:lnTo>
                <a:lnTo>
                  <a:pt x="66" y="318"/>
                </a:lnTo>
                <a:lnTo>
                  <a:pt x="46" y="302"/>
                </a:lnTo>
                <a:lnTo>
                  <a:pt x="46" y="302"/>
                </a:lnTo>
                <a:lnTo>
                  <a:pt x="38" y="294"/>
                </a:lnTo>
                <a:lnTo>
                  <a:pt x="30" y="284"/>
                </a:lnTo>
                <a:lnTo>
                  <a:pt x="22" y="272"/>
                </a:lnTo>
                <a:lnTo>
                  <a:pt x="14" y="258"/>
                </a:lnTo>
                <a:lnTo>
                  <a:pt x="8" y="242"/>
                </a:lnTo>
                <a:lnTo>
                  <a:pt x="4" y="224"/>
                </a:lnTo>
                <a:lnTo>
                  <a:pt x="0" y="204"/>
                </a:lnTo>
                <a:lnTo>
                  <a:pt x="0" y="180"/>
                </a:lnTo>
                <a:lnTo>
                  <a:pt x="0" y="180"/>
                </a:lnTo>
                <a:lnTo>
                  <a:pt x="0" y="156"/>
                </a:lnTo>
                <a:lnTo>
                  <a:pt x="4" y="134"/>
                </a:lnTo>
                <a:lnTo>
                  <a:pt x="10" y="114"/>
                </a:lnTo>
                <a:lnTo>
                  <a:pt x="18" y="96"/>
                </a:lnTo>
                <a:lnTo>
                  <a:pt x="28" y="80"/>
                </a:lnTo>
                <a:lnTo>
                  <a:pt x="38" y="66"/>
                </a:lnTo>
                <a:lnTo>
                  <a:pt x="52" y="54"/>
                </a:lnTo>
                <a:lnTo>
                  <a:pt x="64" y="42"/>
                </a:lnTo>
                <a:lnTo>
                  <a:pt x="78" y="32"/>
                </a:lnTo>
                <a:lnTo>
                  <a:pt x="92" y="24"/>
                </a:lnTo>
                <a:lnTo>
                  <a:pt x="108" y="18"/>
                </a:lnTo>
                <a:lnTo>
                  <a:pt x="122" y="12"/>
                </a:lnTo>
                <a:lnTo>
                  <a:pt x="150" y="4"/>
                </a:lnTo>
                <a:lnTo>
                  <a:pt x="176" y="0"/>
                </a:lnTo>
                <a:lnTo>
                  <a:pt x="840" y="0"/>
                </a:lnTo>
                <a:lnTo>
                  <a:pt x="840" y="0"/>
                </a:lnTo>
                <a:lnTo>
                  <a:pt x="852" y="2"/>
                </a:lnTo>
                <a:lnTo>
                  <a:pt x="860" y="4"/>
                </a:lnTo>
                <a:lnTo>
                  <a:pt x="870" y="10"/>
                </a:lnTo>
                <a:lnTo>
                  <a:pt x="878" y="16"/>
                </a:lnTo>
                <a:lnTo>
                  <a:pt x="884" y="24"/>
                </a:lnTo>
                <a:lnTo>
                  <a:pt x="888" y="32"/>
                </a:lnTo>
                <a:lnTo>
                  <a:pt x="892" y="42"/>
                </a:lnTo>
                <a:lnTo>
                  <a:pt x="892" y="52"/>
                </a:lnTo>
                <a:lnTo>
                  <a:pt x="892" y="52"/>
                </a:lnTo>
                <a:lnTo>
                  <a:pt x="892" y="64"/>
                </a:lnTo>
                <a:lnTo>
                  <a:pt x="888" y="74"/>
                </a:lnTo>
                <a:lnTo>
                  <a:pt x="884" y="82"/>
                </a:lnTo>
                <a:lnTo>
                  <a:pt x="878" y="90"/>
                </a:lnTo>
                <a:lnTo>
                  <a:pt x="870" y="96"/>
                </a:lnTo>
                <a:lnTo>
                  <a:pt x="860" y="102"/>
                </a:lnTo>
                <a:lnTo>
                  <a:pt x="852" y="104"/>
                </a:lnTo>
                <a:lnTo>
                  <a:pt x="840" y="106"/>
                </a:lnTo>
                <a:lnTo>
                  <a:pt x="180" y="106"/>
                </a:lnTo>
                <a:lnTo>
                  <a:pt x="180" y="106"/>
                </a:lnTo>
                <a:lnTo>
                  <a:pt x="162" y="108"/>
                </a:lnTo>
                <a:lnTo>
                  <a:pt x="148" y="114"/>
                </a:lnTo>
                <a:lnTo>
                  <a:pt x="136" y="120"/>
                </a:lnTo>
                <a:lnTo>
                  <a:pt x="124" y="130"/>
                </a:lnTo>
                <a:lnTo>
                  <a:pt x="114" y="142"/>
                </a:lnTo>
                <a:lnTo>
                  <a:pt x="110" y="150"/>
                </a:lnTo>
                <a:lnTo>
                  <a:pt x="106" y="158"/>
                </a:lnTo>
                <a:lnTo>
                  <a:pt x="104" y="170"/>
                </a:lnTo>
                <a:lnTo>
                  <a:pt x="104" y="180"/>
                </a:lnTo>
                <a:lnTo>
                  <a:pt x="104" y="180"/>
                </a:lnTo>
                <a:lnTo>
                  <a:pt x="106" y="196"/>
                </a:lnTo>
                <a:lnTo>
                  <a:pt x="108" y="208"/>
                </a:lnTo>
                <a:lnTo>
                  <a:pt x="112" y="218"/>
                </a:lnTo>
                <a:lnTo>
                  <a:pt x="118" y="226"/>
                </a:lnTo>
                <a:lnTo>
                  <a:pt x="118" y="226"/>
                </a:lnTo>
                <a:lnTo>
                  <a:pt x="130" y="234"/>
                </a:lnTo>
                <a:lnTo>
                  <a:pt x="142" y="238"/>
                </a:lnTo>
                <a:lnTo>
                  <a:pt x="152" y="240"/>
                </a:lnTo>
                <a:lnTo>
                  <a:pt x="160" y="240"/>
                </a:lnTo>
                <a:lnTo>
                  <a:pt x="394" y="240"/>
                </a:lnTo>
                <a:lnTo>
                  <a:pt x="394" y="240"/>
                </a:lnTo>
                <a:lnTo>
                  <a:pt x="406" y="240"/>
                </a:lnTo>
                <a:lnTo>
                  <a:pt x="426" y="244"/>
                </a:lnTo>
                <a:lnTo>
                  <a:pt x="438" y="248"/>
                </a:lnTo>
                <a:lnTo>
                  <a:pt x="450" y="252"/>
                </a:lnTo>
                <a:lnTo>
                  <a:pt x="464" y="260"/>
                </a:lnTo>
                <a:lnTo>
                  <a:pt x="476" y="270"/>
                </a:lnTo>
                <a:lnTo>
                  <a:pt x="476" y="270"/>
                </a:lnTo>
                <a:lnTo>
                  <a:pt x="488" y="284"/>
                </a:lnTo>
                <a:lnTo>
                  <a:pt x="498" y="302"/>
                </a:lnTo>
                <a:lnTo>
                  <a:pt x="502" y="312"/>
                </a:lnTo>
                <a:lnTo>
                  <a:pt x="506" y="324"/>
                </a:lnTo>
                <a:lnTo>
                  <a:pt x="508" y="338"/>
                </a:lnTo>
                <a:lnTo>
                  <a:pt x="508" y="354"/>
                </a:lnTo>
                <a:lnTo>
                  <a:pt x="508" y="354"/>
                </a:lnTo>
                <a:lnTo>
                  <a:pt x="508" y="364"/>
                </a:lnTo>
                <a:lnTo>
                  <a:pt x="504" y="374"/>
                </a:lnTo>
                <a:lnTo>
                  <a:pt x="500" y="384"/>
                </a:lnTo>
                <a:lnTo>
                  <a:pt x="494" y="390"/>
                </a:lnTo>
                <a:lnTo>
                  <a:pt x="486" y="398"/>
                </a:lnTo>
                <a:lnTo>
                  <a:pt x="476" y="402"/>
                </a:lnTo>
                <a:lnTo>
                  <a:pt x="466" y="406"/>
                </a:lnTo>
                <a:lnTo>
                  <a:pt x="456" y="406"/>
                </a:lnTo>
                <a:lnTo>
                  <a:pt x="456" y="406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Freeform 14"/>
          <p:cNvSpPr>
            <a:spLocks/>
          </p:cNvSpPr>
          <p:nvPr userDrawn="1"/>
        </p:nvSpPr>
        <p:spPr bwMode="auto">
          <a:xfrm>
            <a:off x="10640913" y="6482371"/>
            <a:ext cx="522288" cy="143470"/>
          </a:xfrm>
          <a:custGeom>
            <a:avLst/>
            <a:gdLst>
              <a:gd name="T0" fmla="*/ 52 w 1478"/>
              <a:gd name="T1" fmla="*/ 406 h 406"/>
              <a:gd name="T2" fmla="*/ 32 w 1478"/>
              <a:gd name="T3" fmla="*/ 402 h 406"/>
              <a:gd name="T4" fmla="*/ 14 w 1478"/>
              <a:gd name="T5" fmla="*/ 390 h 406"/>
              <a:gd name="T6" fmla="*/ 4 w 1478"/>
              <a:gd name="T7" fmla="*/ 374 h 406"/>
              <a:gd name="T8" fmla="*/ 0 w 1478"/>
              <a:gd name="T9" fmla="*/ 352 h 406"/>
              <a:gd name="T10" fmla="*/ 0 w 1478"/>
              <a:gd name="T11" fmla="*/ 342 h 406"/>
              <a:gd name="T12" fmla="*/ 8 w 1478"/>
              <a:gd name="T13" fmla="*/ 324 h 406"/>
              <a:gd name="T14" fmla="*/ 22 w 1478"/>
              <a:gd name="T15" fmla="*/ 310 h 406"/>
              <a:gd name="T16" fmla="*/ 42 w 1478"/>
              <a:gd name="T17" fmla="*/ 302 h 406"/>
              <a:gd name="T18" fmla="*/ 1300 w 1478"/>
              <a:gd name="T19" fmla="*/ 300 h 406"/>
              <a:gd name="T20" fmla="*/ 1316 w 1478"/>
              <a:gd name="T21" fmla="*/ 296 h 406"/>
              <a:gd name="T22" fmla="*/ 1342 w 1478"/>
              <a:gd name="T23" fmla="*/ 286 h 406"/>
              <a:gd name="T24" fmla="*/ 1364 w 1478"/>
              <a:gd name="T25" fmla="*/ 264 h 406"/>
              <a:gd name="T26" fmla="*/ 1372 w 1478"/>
              <a:gd name="T27" fmla="*/ 246 h 406"/>
              <a:gd name="T28" fmla="*/ 1374 w 1478"/>
              <a:gd name="T29" fmla="*/ 226 h 406"/>
              <a:gd name="T30" fmla="*/ 1374 w 1478"/>
              <a:gd name="T31" fmla="*/ 210 h 406"/>
              <a:gd name="T32" fmla="*/ 1366 w 1478"/>
              <a:gd name="T33" fmla="*/ 188 h 406"/>
              <a:gd name="T34" fmla="*/ 1360 w 1478"/>
              <a:gd name="T35" fmla="*/ 180 h 406"/>
              <a:gd name="T36" fmla="*/ 1336 w 1478"/>
              <a:gd name="T37" fmla="*/ 168 h 406"/>
              <a:gd name="T38" fmla="*/ 1318 w 1478"/>
              <a:gd name="T39" fmla="*/ 166 h 406"/>
              <a:gd name="T40" fmla="*/ 1084 w 1478"/>
              <a:gd name="T41" fmla="*/ 166 h 406"/>
              <a:gd name="T42" fmla="*/ 1052 w 1478"/>
              <a:gd name="T43" fmla="*/ 162 h 406"/>
              <a:gd name="T44" fmla="*/ 1028 w 1478"/>
              <a:gd name="T45" fmla="*/ 152 h 406"/>
              <a:gd name="T46" fmla="*/ 1002 w 1478"/>
              <a:gd name="T47" fmla="*/ 134 h 406"/>
              <a:gd name="T48" fmla="*/ 990 w 1478"/>
              <a:gd name="T49" fmla="*/ 122 h 406"/>
              <a:gd name="T50" fmla="*/ 976 w 1478"/>
              <a:gd name="T51" fmla="*/ 94 h 406"/>
              <a:gd name="T52" fmla="*/ 970 w 1478"/>
              <a:gd name="T53" fmla="*/ 68 h 406"/>
              <a:gd name="T54" fmla="*/ 970 w 1478"/>
              <a:gd name="T55" fmla="*/ 52 h 406"/>
              <a:gd name="T56" fmla="*/ 974 w 1478"/>
              <a:gd name="T57" fmla="*/ 32 h 406"/>
              <a:gd name="T58" fmla="*/ 984 w 1478"/>
              <a:gd name="T59" fmla="*/ 14 h 406"/>
              <a:gd name="T60" fmla="*/ 1002 w 1478"/>
              <a:gd name="T61" fmla="*/ 4 h 406"/>
              <a:gd name="T62" fmla="*/ 1022 w 1478"/>
              <a:gd name="T63" fmla="*/ 0 h 406"/>
              <a:gd name="T64" fmla="*/ 1032 w 1478"/>
              <a:gd name="T65" fmla="*/ 0 h 406"/>
              <a:gd name="T66" fmla="*/ 1052 w 1478"/>
              <a:gd name="T67" fmla="*/ 8 h 406"/>
              <a:gd name="T68" fmla="*/ 1066 w 1478"/>
              <a:gd name="T69" fmla="*/ 22 h 406"/>
              <a:gd name="T70" fmla="*/ 1074 w 1478"/>
              <a:gd name="T71" fmla="*/ 42 h 406"/>
              <a:gd name="T72" fmla="*/ 1074 w 1478"/>
              <a:gd name="T73" fmla="*/ 52 h 406"/>
              <a:gd name="T74" fmla="*/ 1076 w 1478"/>
              <a:gd name="T75" fmla="*/ 60 h 406"/>
              <a:gd name="T76" fmla="*/ 1314 w 1478"/>
              <a:gd name="T77" fmla="*/ 60 h 406"/>
              <a:gd name="T78" fmla="*/ 1328 w 1478"/>
              <a:gd name="T79" fmla="*/ 60 h 406"/>
              <a:gd name="T80" fmla="*/ 1356 w 1478"/>
              <a:gd name="T81" fmla="*/ 64 h 406"/>
              <a:gd name="T82" fmla="*/ 1394 w 1478"/>
              <a:gd name="T83" fmla="*/ 78 h 406"/>
              <a:gd name="T84" fmla="*/ 1432 w 1478"/>
              <a:gd name="T85" fmla="*/ 104 h 406"/>
              <a:gd name="T86" fmla="*/ 1440 w 1478"/>
              <a:gd name="T87" fmla="*/ 112 h 406"/>
              <a:gd name="T88" fmla="*/ 1456 w 1478"/>
              <a:gd name="T89" fmla="*/ 134 h 406"/>
              <a:gd name="T90" fmla="*/ 1470 w 1478"/>
              <a:gd name="T91" fmla="*/ 164 h 406"/>
              <a:gd name="T92" fmla="*/ 1478 w 1478"/>
              <a:gd name="T93" fmla="*/ 202 h 406"/>
              <a:gd name="T94" fmla="*/ 1478 w 1478"/>
              <a:gd name="T95" fmla="*/ 226 h 406"/>
              <a:gd name="T96" fmla="*/ 1474 w 1478"/>
              <a:gd name="T97" fmla="*/ 272 h 406"/>
              <a:gd name="T98" fmla="*/ 1460 w 1478"/>
              <a:gd name="T99" fmla="*/ 310 h 406"/>
              <a:gd name="T100" fmla="*/ 1440 w 1478"/>
              <a:gd name="T101" fmla="*/ 340 h 406"/>
              <a:gd name="T102" fmla="*/ 1414 w 1478"/>
              <a:gd name="T103" fmla="*/ 364 h 406"/>
              <a:gd name="T104" fmla="*/ 1386 w 1478"/>
              <a:gd name="T105" fmla="*/ 382 h 406"/>
              <a:gd name="T106" fmla="*/ 1356 w 1478"/>
              <a:gd name="T107" fmla="*/ 394 h 406"/>
              <a:gd name="T108" fmla="*/ 1302 w 1478"/>
              <a:gd name="T109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8" h="406">
                <a:moveTo>
                  <a:pt x="52" y="406"/>
                </a:moveTo>
                <a:lnTo>
                  <a:pt x="52" y="406"/>
                </a:lnTo>
                <a:lnTo>
                  <a:pt x="42" y="404"/>
                </a:lnTo>
                <a:lnTo>
                  <a:pt x="32" y="402"/>
                </a:lnTo>
                <a:lnTo>
                  <a:pt x="22" y="396"/>
                </a:lnTo>
                <a:lnTo>
                  <a:pt x="14" y="390"/>
                </a:lnTo>
                <a:lnTo>
                  <a:pt x="8" y="382"/>
                </a:lnTo>
                <a:lnTo>
                  <a:pt x="4" y="374"/>
                </a:lnTo>
                <a:lnTo>
                  <a:pt x="0" y="364"/>
                </a:lnTo>
                <a:lnTo>
                  <a:pt x="0" y="352"/>
                </a:lnTo>
                <a:lnTo>
                  <a:pt x="0" y="352"/>
                </a:lnTo>
                <a:lnTo>
                  <a:pt x="0" y="342"/>
                </a:lnTo>
                <a:lnTo>
                  <a:pt x="4" y="332"/>
                </a:lnTo>
                <a:lnTo>
                  <a:pt x="8" y="324"/>
                </a:lnTo>
                <a:lnTo>
                  <a:pt x="14" y="316"/>
                </a:lnTo>
                <a:lnTo>
                  <a:pt x="22" y="310"/>
                </a:lnTo>
                <a:lnTo>
                  <a:pt x="32" y="304"/>
                </a:lnTo>
                <a:lnTo>
                  <a:pt x="42" y="302"/>
                </a:lnTo>
                <a:lnTo>
                  <a:pt x="52" y="300"/>
                </a:lnTo>
                <a:lnTo>
                  <a:pt x="1300" y="300"/>
                </a:lnTo>
                <a:lnTo>
                  <a:pt x="1300" y="300"/>
                </a:lnTo>
                <a:lnTo>
                  <a:pt x="1316" y="296"/>
                </a:lnTo>
                <a:lnTo>
                  <a:pt x="1330" y="292"/>
                </a:lnTo>
                <a:lnTo>
                  <a:pt x="1342" y="286"/>
                </a:lnTo>
                <a:lnTo>
                  <a:pt x="1354" y="276"/>
                </a:lnTo>
                <a:lnTo>
                  <a:pt x="1364" y="264"/>
                </a:lnTo>
                <a:lnTo>
                  <a:pt x="1368" y="256"/>
                </a:lnTo>
                <a:lnTo>
                  <a:pt x="1372" y="246"/>
                </a:lnTo>
                <a:lnTo>
                  <a:pt x="1374" y="236"/>
                </a:lnTo>
                <a:lnTo>
                  <a:pt x="1374" y="226"/>
                </a:lnTo>
                <a:lnTo>
                  <a:pt x="1374" y="226"/>
                </a:lnTo>
                <a:lnTo>
                  <a:pt x="1374" y="210"/>
                </a:lnTo>
                <a:lnTo>
                  <a:pt x="1370" y="198"/>
                </a:lnTo>
                <a:lnTo>
                  <a:pt x="1366" y="188"/>
                </a:lnTo>
                <a:lnTo>
                  <a:pt x="1360" y="180"/>
                </a:lnTo>
                <a:lnTo>
                  <a:pt x="1360" y="180"/>
                </a:lnTo>
                <a:lnTo>
                  <a:pt x="1348" y="172"/>
                </a:lnTo>
                <a:lnTo>
                  <a:pt x="1336" y="168"/>
                </a:lnTo>
                <a:lnTo>
                  <a:pt x="1326" y="166"/>
                </a:lnTo>
                <a:lnTo>
                  <a:pt x="1318" y="166"/>
                </a:lnTo>
                <a:lnTo>
                  <a:pt x="1084" y="166"/>
                </a:lnTo>
                <a:lnTo>
                  <a:pt x="1084" y="166"/>
                </a:lnTo>
                <a:lnTo>
                  <a:pt x="1072" y="166"/>
                </a:lnTo>
                <a:lnTo>
                  <a:pt x="1052" y="162"/>
                </a:lnTo>
                <a:lnTo>
                  <a:pt x="1040" y="158"/>
                </a:lnTo>
                <a:lnTo>
                  <a:pt x="1028" y="152"/>
                </a:lnTo>
                <a:lnTo>
                  <a:pt x="1014" y="146"/>
                </a:lnTo>
                <a:lnTo>
                  <a:pt x="1002" y="134"/>
                </a:lnTo>
                <a:lnTo>
                  <a:pt x="1002" y="134"/>
                </a:lnTo>
                <a:lnTo>
                  <a:pt x="990" y="122"/>
                </a:lnTo>
                <a:lnTo>
                  <a:pt x="980" y="104"/>
                </a:lnTo>
                <a:lnTo>
                  <a:pt x="976" y="94"/>
                </a:lnTo>
                <a:lnTo>
                  <a:pt x="972" y="80"/>
                </a:lnTo>
                <a:lnTo>
                  <a:pt x="970" y="68"/>
                </a:lnTo>
                <a:lnTo>
                  <a:pt x="970" y="52"/>
                </a:lnTo>
                <a:lnTo>
                  <a:pt x="970" y="52"/>
                </a:lnTo>
                <a:lnTo>
                  <a:pt x="970" y="42"/>
                </a:lnTo>
                <a:lnTo>
                  <a:pt x="974" y="32"/>
                </a:lnTo>
                <a:lnTo>
                  <a:pt x="978" y="22"/>
                </a:lnTo>
                <a:lnTo>
                  <a:pt x="984" y="14"/>
                </a:lnTo>
                <a:lnTo>
                  <a:pt x="992" y="8"/>
                </a:lnTo>
                <a:lnTo>
                  <a:pt x="1002" y="4"/>
                </a:lnTo>
                <a:lnTo>
                  <a:pt x="1012" y="0"/>
                </a:lnTo>
                <a:lnTo>
                  <a:pt x="1022" y="0"/>
                </a:lnTo>
                <a:lnTo>
                  <a:pt x="1022" y="0"/>
                </a:lnTo>
                <a:lnTo>
                  <a:pt x="1032" y="0"/>
                </a:lnTo>
                <a:lnTo>
                  <a:pt x="1042" y="4"/>
                </a:lnTo>
                <a:lnTo>
                  <a:pt x="1052" y="8"/>
                </a:lnTo>
                <a:lnTo>
                  <a:pt x="1060" y="14"/>
                </a:lnTo>
                <a:lnTo>
                  <a:pt x="1066" y="22"/>
                </a:lnTo>
                <a:lnTo>
                  <a:pt x="1070" y="32"/>
                </a:lnTo>
                <a:lnTo>
                  <a:pt x="1074" y="42"/>
                </a:lnTo>
                <a:lnTo>
                  <a:pt x="1074" y="52"/>
                </a:lnTo>
                <a:lnTo>
                  <a:pt x="1074" y="52"/>
                </a:lnTo>
                <a:lnTo>
                  <a:pt x="1076" y="60"/>
                </a:lnTo>
                <a:lnTo>
                  <a:pt x="1076" y="60"/>
                </a:lnTo>
                <a:lnTo>
                  <a:pt x="1082" y="60"/>
                </a:lnTo>
                <a:lnTo>
                  <a:pt x="1314" y="60"/>
                </a:lnTo>
                <a:lnTo>
                  <a:pt x="1314" y="60"/>
                </a:lnTo>
                <a:lnTo>
                  <a:pt x="1328" y="60"/>
                </a:lnTo>
                <a:lnTo>
                  <a:pt x="1340" y="62"/>
                </a:lnTo>
                <a:lnTo>
                  <a:pt x="1356" y="64"/>
                </a:lnTo>
                <a:lnTo>
                  <a:pt x="1374" y="70"/>
                </a:lnTo>
                <a:lnTo>
                  <a:pt x="1394" y="78"/>
                </a:lnTo>
                <a:lnTo>
                  <a:pt x="1412" y="88"/>
                </a:lnTo>
                <a:lnTo>
                  <a:pt x="1432" y="104"/>
                </a:lnTo>
                <a:lnTo>
                  <a:pt x="1432" y="104"/>
                </a:lnTo>
                <a:lnTo>
                  <a:pt x="1440" y="112"/>
                </a:lnTo>
                <a:lnTo>
                  <a:pt x="1448" y="122"/>
                </a:lnTo>
                <a:lnTo>
                  <a:pt x="1456" y="134"/>
                </a:lnTo>
                <a:lnTo>
                  <a:pt x="1464" y="148"/>
                </a:lnTo>
                <a:lnTo>
                  <a:pt x="1470" y="164"/>
                </a:lnTo>
                <a:lnTo>
                  <a:pt x="1474" y="182"/>
                </a:lnTo>
                <a:lnTo>
                  <a:pt x="1478" y="202"/>
                </a:lnTo>
                <a:lnTo>
                  <a:pt x="1478" y="226"/>
                </a:lnTo>
                <a:lnTo>
                  <a:pt x="1478" y="226"/>
                </a:lnTo>
                <a:lnTo>
                  <a:pt x="1478" y="250"/>
                </a:lnTo>
                <a:lnTo>
                  <a:pt x="1474" y="272"/>
                </a:lnTo>
                <a:lnTo>
                  <a:pt x="1468" y="292"/>
                </a:lnTo>
                <a:lnTo>
                  <a:pt x="1460" y="310"/>
                </a:lnTo>
                <a:lnTo>
                  <a:pt x="1450" y="326"/>
                </a:lnTo>
                <a:lnTo>
                  <a:pt x="1440" y="340"/>
                </a:lnTo>
                <a:lnTo>
                  <a:pt x="1426" y="352"/>
                </a:lnTo>
                <a:lnTo>
                  <a:pt x="1414" y="364"/>
                </a:lnTo>
                <a:lnTo>
                  <a:pt x="1400" y="374"/>
                </a:lnTo>
                <a:lnTo>
                  <a:pt x="1386" y="382"/>
                </a:lnTo>
                <a:lnTo>
                  <a:pt x="1370" y="388"/>
                </a:lnTo>
                <a:lnTo>
                  <a:pt x="1356" y="394"/>
                </a:lnTo>
                <a:lnTo>
                  <a:pt x="1328" y="402"/>
                </a:lnTo>
                <a:lnTo>
                  <a:pt x="1302" y="406"/>
                </a:lnTo>
                <a:lnTo>
                  <a:pt x="52" y="406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Freeform 15"/>
          <p:cNvSpPr>
            <a:spLocks noEditPoints="1"/>
          </p:cNvSpPr>
          <p:nvPr userDrawn="1"/>
        </p:nvSpPr>
        <p:spPr bwMode="auto">
          <a:xfrm>
            <a:off x="10737738" y="6731854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Freeform 18"/>
          <p:cNvSpPr>
            <a:spLocks/>
          </p:cNvSpPr>
          <p:nvPr userDrawn="1"/>
        </p:nvSpPr>
        <p:spPr bwMode="auto">
          <a:xfrm>
            <a:off x="10780142" y="6594038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Freeform 19"/>
          <p:cNvSpPr>
            <a:spLocks noEditPoints="1"/>
          </p:cNvSpPr>
          <p:nvPr userDrawn="1"/>
        </p:nvSpPr>
        <p:spPr bwMode="auto">
          <a:xfrm>
            <a:off x="9680004" y="6773987"/>
            <a:ext cx="96951" cy="96322"/>
          </a:xfrm>
          <a:prstGeom prst="donut">
            <a:avLst>
              <a:gd name="adj" fmla="val 32081"/>
            </a:avLst>
          </a:pr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Freeform 20"/>
          <p:cNvSpPr>
            <a:spLocks noEditPoints="1"/>
          </p:cNvSpPr>
          <p:nvPr userDrawn="1"/>
        </p:nvSpPr>
        <p:spPr bwMode="auto">
          <a:xfrm>
            <a:off x="10946230" y="6352330"/>
            <a:ext cx="108839" cy="108839"/>
          </a:xfrm>
          <a:custGeom>
            <a:avLst/>
            <a:gdLst>
              <a:gd name="T0" fmla="*/ 154 w 308"/>
              <a:gd name="T1" fmla="*/ 308 h 308"/>
              <a:gd name="T2" fmla="*/ 122 w 308"/>
              <a:gd name="T3" fmla="*/ 304 h 308"/>
              <a:gd name="T4" fmla="*/ 94 w 308"/>
              <a:gd name="T5" fmla="*/ 296 h 308"/>
              <a:gd name="T6" fmla="*/ 68 w 308"/>
              <a:gd name="T7" fmla="*/ 282 h 308"/>
              <a:gd name="T8" fmla="*/ 44 w 308"/>
              <a:gd name="T9" fmla="*/ 262 h 308"/>
              <a:gd name="T10" fmla="*/ 26 w 308"/>
              <a:gd name="T11" fmla="*/ 240 h 308"/>
              <a:gd name="T12" fmla="*/ 12 w 308"/>
              <a:gd name="T13" fmla="*/ 214 h 308"/>
              <a:gd name="T14" fmla="*/ 2 w 308"/>
              <a:gd name="T15" fmla="*/ 184 h 308"/>
              <a:gd name="T16" fmla="*/ 0 w 308"/>
              <a:gd name="T17" fmla="*/ 154 h 308"/>
              <a:gd name="T18" fmla="*/ 0 w 308"/>
              <a:gd name="T19" fmla="*/ 138 h 308"/>
              <a:gd name="T20" fmla="*/ 6 w 308"/>
              <a:gd name="T21" fmla="*/ 108 h 308"/>
              <a:gd name="T22" fmla="*/ 18 w 308"/>
              <a:gd name="T23" fmla="*/ 80 h 308"/>
              <a:gd name="T24" fmla="*/ 34 w 308"/>
              <a:gd name="T25" fmla="*/ 56 h 308"/>
              <a:gd name="T26" fmla="*/ 56 w 308"/>
              <a:gd name="T27" fmla="*/ 36 h 308"/>
              <a:gd name="T28" fmla="*/ 80 w 308"/>
              <a:gd name="T29" fmla="*/ 18 h 308"/>
              <a:gd name="T30" fmla="*/ 108 w 308"/>
              <a:gd name="T31" fmla="*/ 6 h 308"/>
              <a:gd name="T32" fmla="*/ 138 w 308"/>
              <a:gd name="T33" fmla="*/ 0 h 308"/>
              <a:gd name="T34" fmla="*/ 154 w 308"/>
              <a:gd name="T35" fmla="*/ 0 h 308"/>
              <a:gd name="T36" fmla="*/ 184 w 308"/>
              <a:gd name="T37" fmla="*/ 4 h 308"/>
              <a:gd name="T38" fmla="*/ 214 w 308"/>
              <a:gd name="T39" fmla="*/ 12 h 308"/>
              <a:gd name="T40" fmla="*/ 240 w 308"/>
              <a:gd name="T41" fmla="*/ 26 h 308"/>
              <a:gd name="T42" fmla="*/ 262 w 308"/>
              <a:gd name="T43" fmla="*/ 46 h 308"/>
              <a:gd name="T44" fmla="*/ 280 w 308"/>
              <a:gd name="T45" fmla="*/ 68 h 308"/>
              <a:gd name="T46" fmla="*/ 294 w 308"/>
              <a:gd name="T47" fmla="*/ 94 h 308"/>
              <a:gd name="T48" fmla="*/ 304 w 308"/>
              <a:gd name="T49" fmla="*/ 122 h 308"/>
              <a:gd name="T50" fmla="*/ 308 w 308"/>
              <a:gd name="T51" fmla="*/ 154 h 308"/>
              <a:gd name="T52" fmla="*/ 306 w 308"/>
              <a:gd name="T53" fmla="*/ 170 h 308"/>
              <a:gd name="T54" fmla="*/ 300 w 308"/>
              <a:gd name="T55" fmla="*/ 200 h 308"/>
              <a:gd name="T56" fmla="*/ 288 w 308"/>
              <a:gd name="T57" fmla="*/ 226 h 308"/>
              <a:gd name="T58" fmla="*/ 272 w 308"/>
              <a:gd name="T59" fmla="*/ 252 h 308"/>
              <a:gd name="T60" fmla="*/ 252 w 308"/>
              <a:gd name="T61" fmla="*/ 272 h 308"/>
              <a:gd name="T62" fmla="*/ 226 w 308"/>
              <a:gd name="T63" fmla="*/ 288 h 308"/>
              <a:gd name="T64" fmla="*/ 200 w 308"/>
              <a:gd name="T65" fmla="*/ 300 h 308"/>
              <a:gd name="T66" fmla="*/ 170 w 308"/>
              <a:gd name="T67" fmla="*/ 306 h 308"/>
              <a:gd name="T68" fmla="*/ 154 w 308"/>
              <a:gd name="T69" fmla="*/ 308 h 308"/>
              <a:gd name="T70" fmla="*/ 154 w 308"/>
              <a:gd name="T71" fmla="*/ 104 h 308"/>
              <a:gd name="T72" fmla="*/ 134 w 308"/>
              <a:gd name="T73" fmla="*/ 108 h 308"/>
              <a:gd name="T74" fmla="*/ 120 w 308"/>
              <a:gd name="T75" fmla="*/ 120 h 308"/>
              <a:gd name="T76" fmla="*/ 108 w 308"/>
              <a:gd name="T77" fmla="*/ 134 h 308"/>
              <a:gd name="T78" fmla="*/ 104 w 308"/>
              <a:gd name="T79" fmla="*/ 154 h 308"/>
              <a:gd name="T80" fmla="*/ 106 w 308"/>
              <a:gd name="T81" fmla="*/ 164 h 308"/>
              <a:gd name="T82" fmla="*/ 114 w 308"/>
              <a:gd name="T83" fmla="*/ 180 h 308"/>
              <a:gd name="T84" fmla="*/ 126 w 308"/>
              <a:gd name="T85" fmla="*/ 194 h 308"/>
              <a:gd name="T86" fmla="*/ 144 w 308"/>
              <a:gd name="T87" fmla="*/ 202 h 308"/>
              <a:gd name="T88" fmla="*/ 154 w 308"/>
              <a:gd name="T89" fmla="*/ 202 h 308"/>
              <a:gd name="T90" fmla="*/ 172 w 308"/>
              <a:gd name="T91" fmla="*/ 198 h 308"/>
              <a:gd name="T92" fmla="*/ 188 w 308"/>
              <a:gd name="T93" fmla="*/ 188 h 308"/>
              <a:gd name="T94" fmla="*/ 198 w 308"/>
              <a:gd name="T95" fmla="*/ 172 h 308"/>
              <a:gd name="T96" fmla="*/ 202 w 308"/>
              <a:gd name="T97" fmla="*/ 154 h 308"/>
              <a:gd name="T98" fmla="*/ 202 w 308"/>
              <a:gd name="T99" fmla="*/ 144 h 308"/>
              <a:gd name="T100" fmla="*/ 194 w 308"/>
              <a:gd name="T101" fmla="*/ 126 h 308"/>
              <a:gd name="T102" fmla="*/ 180 w 308"/>
              <a:gd name="T103" fmla="*/ 114 h 308"/>
              <a:gd name="T104" fmla="*/ 164 w 308"/>
              <a:gd name="T105" fmla="*/ 106 h 308"/>
              <a:gd name="T106" fmla="*/ 154 w 308"/>
              <a:gd name="T107" fmla="*/ 10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8" h="308">
                <a:moveTo>
                  <a:pt x="154" y="308"/>
                </a:moveTo>
                <a:lnTo>
                  <a:pt x="154" y="308"/>
                </a:lnTo>
                <a:lnTo>
                  <a:pt x="138" y="306"/>
                </a:lnTo>
                <a:lnTo>
                  <a:pt x="122" y="304"/>
                </a:lnTo>
                <a:lnTo>
                  <a:pt x="108" y="300"/>
                </a:lnTo>
                <a:lnTo>
                  <a:pt x="94" y="296"/>
                </a:lnTo>
                <a:lnTo>
                  <a:pt x="80" y="288"/>
                </a:lnTo>
                <a:lnTo>
                  <a:pt x="68" y="282"/>
                </a:lnTo>
                <a:lnTo>
                  <a:pt x="56" y="272"/>
                </a:lnTo>
                <a:lnTo>
                  <a:pt x="44" y="262"/>
                </a:lnTo>
                <a:lnTo>
                  <a:pt x="34" y="252"/>
                </a:lnTo>
                <a:lnTo>
                  <a:pt x="26" y="240"/>
                </a:lnTo>
                <a:lnTo>
                  <a:pt x="18" y="226"/>
                </a:lnTo>
                <a:lnTo>
                  <a:pt x="12" y="214"/>
                </a:lnTo>
                <a:lnTo>
                  <a:pt x="6" y="200"/>
                </a:lnTo>
                <a:lnTo>
                  <a:pt x="2" y="184"/>
                </a:lnTo>
                <a:lnTo>
                  <a:pt x="0" y="170"/>
                </a:lnTo>
                <a:lnTo>
                  <a:pt x="0" y="154"/>
                </a:lnTo>
                <a:lnTo>
                  <a:pt x="0" y="154"/>
                </a:lnTo>
                <a:lnTo>
                  <a:pt x="0" y="138"/>
                </a:lnTo>
                <a:lnTo>
                  <a:pt x="2" y="122"/>
                </a:lnTo>
                <a:lnTo>
                  <a:pt x="6" y="108"/>
                </a:lnTo>
                <a:lnTo>
                  <a:pt x="12" y="94"/>
                </a:lnTo>
                <a:lnTo>
                  <a:pt x="18" y="80"/>
                </a:lnTo>
                <a:lnTo>
                  <a:pt x="26" y="68"/>
                </a:lnTo>
                <a:lnTo>
                  <a:pt x="34" y="56"/>
                </a:lnTo>
                <a:lnTo>
                  <a:pt x="44" y="46"/>
                </a:lnTo>
                <a:lnTo>
                  <a:pt x="56" y="36"/>
                </a:lnTo>
                <a:lnTo>
                  <a:pt x="68" y="26"/>
                </a:lnTo>
                <a:lnTo>
                  <a:pt x="80" y="18"/>
                </a:lnTo>
                <a:lnTo>
                  <a:pt x="94" y="12"/>
                </a:lnTo>
                <a:lnTo>
                  <a:pt x="108" y="6"/>
                </a:lnTo>
                <a:lnTo>
                  <a:pt x="122" y="4"/>
                </a:lnTo>
                <a:lnTo>
                  <a:pt x="138" y="0"/>
                </a:lnTo>
                <a:lnTo>
                  <a:pt x="154" y="0"/>
                </a:lnTo>
                <a:lnTo>
                  <a:pt x="154" y="0"/>
                </a:lnTo>
                <a:lnTo>
                  <a:pt x="170" y="0"/>
                </a:lnTo>
                <a:lnTo>
                  <a:pt x="184" y="4"/>
                </a:lnTo>
                <a:lnTo>
                  <a:pt x="200" y="6"/>
                </a:lnTo>
                <a:lnTo>
                  <a:pt x="214" y="12"/>
                </a:lnTo>
                <a:lnTo>
                  <a:pt x="226" y="18"/>
                </a:lnTo>
                <a:lnTo>
                  <a:pt x="240" y="26"/>
                </a:lnTo>
                <a:lnTo>
                  <a:pt x="252" y="36"/>
                </a:lnTo>
                <a:lnTo>
                  <a:pt x="262" y="46"/>
                </a:lnTo>
                <a:lnTo>
                  <a:pt x="272" y="56"/>
                </a:lnTo>
                <a:lnTo>
                  <a:pt x="280" y="68"/>
                </a:lnTo>
                <a:lnTo>
                  <a:pt x="288" y="80"/>
                </a:lnTo>
                <a:lnTo>
                  <a:pt x="294" y="94"/>
                </a:lnTo>
                <a:lnTo>
                  <a:pt x="300" y="108"/>
                </a:lnTo>
                <a:lnTo>
                  <a:pt x="304" y="122"/>
                </a:lnTo>
                <a:lnTo>
                  <a:pt x="306" y="138"/>
                </a:lnTo>
                <a:lnTo>
                  <a:pt x="308" y="154"/>
                </a:lnTo>
                <a:lnTo>
                  <a:pt x="308" y="154"/>
                </a:lnTo>
                <a:lnTo>
                  <a:pt x="306" y="170"/>
                </a:lnTo>
                <a:lnTo>
                  <a:pt x="304" y="184"/>
                </a:lnTo>
                <a:lnTo>
                  <a:pt x="300" y="200"/>
                </a:lnTo>
                <a:lnTo>
                  <a:pt x="294" y="214"/>
                </a:lnTo>
                <a:lnTo>
                  <a:pt x="288" y="226"/>
                </a:lnTo>
                <a:lnTo>
                  <a:pt x="280" y="240"/>
                </a:lnTo>
                <a:lnTo>
                  <a:pt x="272" y="252"/>
                </a:lnTo>
                <a:lnTo>
                  <a:pt x="262" y="262"/>
                </a:lnTo>
                <a:lnTo>
                  <a:pt x="252" y="272"/>
                </a:lnTo>
                <a:lnTo>
                  <a:pt x="240" y="282"/>
                </a:lnTo>
                <a:lnTo>
                  <a:pt x="226" y="288"/>
                </a:lnTo>
                <a:lnTo>
                  <a:pt x="214" y="296"/>
                </a:lnTo>
                <a:lnTo>
                  <a:pt x="200" y="300"/>
                </a:lnTo>
                <a:lnTo>
                  <a:pt x="184" y="304"/>
                </a:lnTo>
                <a:lnTo>
                  <a:pt x="170" y="306"/>
                </a:lnTo>
                <a:lnTo>
                  <a:pt x="154" y="308"/>
                </a:lnTo>
                <a:lnTo>
                  <a:pt x="154" y="308"/>
                </a:lnTo>
                <a:close/>
                <a:moveTo>
                  <a:pt x="154" y="104"/>
                </a:moveTo>
                <a:lnTo>
                  <a:pt x="154" y="104"/>
                </a:lnTo>
                <a:lnTo>
                  <a:pt x="144" y="106"/>
                </a:lnTo>
                <a:lnTo>
                  <a:pt x="134" y="108"/>
                </a:lnTo>
                <a:lnTo>
                  <a:pt x="126" y="114"/>
                </a:lnTo>
                <a:lnTo>
                  <a:pt x="120" y="120"/>
                </a:lnTo>
                <a:lnTo>
                  <a:pt x="114" y="126"/>
                </a:lnTo>
                <a:lnTo>
                  <a:pt x="108" y="134"/>
                </a:lnTo>
                <a:lnTo>
                  <a:pt x="106" y="144"/>
                </a:lnTo>
                <a:lnTo>
                  <a:pt x="104" y="154"/>
                </a:lnTo>
                <a:lnTo>
                  <a:pt x="104" y="154"/>
                </a:lnTo>
                <a:lnTo>
                  <a:pt x="106" y="164"/>
                </a:lnTo>
                <a:lnTo>
                  <a:pt x="108" y="172"/>
                </a:lnTo>
                <a:lnTo>
                  <a:pt x="114" y="180"/>
                </a:lnTo>
                <a:lnTo>
                  <a:pt x="120" y="188"/>
                </a:lnTo>
                <a:lnTo>
                  <a:pt x="126" y="194"/>
                </a:lnTo>
                <a:lnTo>
                  <a:pt x="134" y="198"/>
                </a:lnTo>
                <a:lnTo>
                  <a:pt x="144" y="202"/>
                </a:lnTo>
                <a:lnTo>
                  <a:pt x="154" y="202"/>
                </a:lnTo>
                <a:lnTo>
                  <a:pt x="154" y="202"/>
                </a:lnTo>
                <a:lnTo>
                  <a:pt x="164" y="202"/>
                </a:lnTo>
                <a:lnTo>
                  <a:pt x="172" y="198"/>
                </a:lnTo>
                <a:lnTo>
                  <a:pt x="180" y="194"/>
                </a:lnTo>
                <a:lnTo>
                  <a:pt x="188" y="188"/>
                </a:lnTo>
                <a:lnTo>
                  <a:pt x="194" y="180"/>
                </a:lnTo>
                <a:lnTo>
                  <a:pt x="198" y="172"/>
                </a:lnTo>
                <a:lnTo>
                  <a:pt x="202" y="164"/>
                </a:lnTo>
                <a:lnTo>
                  <a:pt x="202" y="154"/>
                </a:lnTo>
                <a:lnTo>
                  <a:pt x="202" y="154"/>
                </a:lnTo>
                <a:lnTo>
                  <a:pt x="202" y="144"/>
                </a:lnTo>
                <a:lnTo>
                  <a:pt x="198" y="134"/>
                </a:lnTo>
                <a:lnTo>
                  <a:pt x="194" y="126"/>
                </a:lnTo>
                <a:lnTo>
                  <a:pt x="188" y="120"/>
                </a:lnTo>
                <a:lnTo>
                  <a:pt x="180" y="114"/>
                </a:lnTo>
                <a:lnTo>
                  <a:pt x="172" y="108"/>
                </a:lnTo>
                <a:lnTo>
                  <a:pt x="164" y="106"/>
                </a:lnTo>
                <a:lnTo>
                  <a:pt x="154" y="104"/>
                </a:lnTo>
                <a:lnTo>
                  <a:pt x="154" y="104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>
            <a:off x="10008323" y="6547392"/>
            <a:ext cx="489071" cy="228280"/>
          </a:xfrm>
          <a:custGeom>
            <a:avLst/>
            <a:gdLst>
              <a:gd name="T0" fmla="*/ 1228 w 1384"/>
              <a:gd name="T1" fmla="*/ 646 h 646"/>
              <a:gd name="T2" fmla="*/ 1198 w 1384"/>
              <a:gd name="T3" fmla="*/ 636 h 646"/>
              <a:gd name="T4" fmla="*/ 1178 w 1384"/>
              <a:gd name="T5" fmla="*/ 614 h 646"/>
              <a:gd name="T6" fmla="*/ 1174 w 1384"/>
              <a:gd name="T7" fmla="*/ 106 h 646"/>
              <a:gd name="T8" fmla="*/ 1118 w 1384"/>
              <a:gd name="T9" fmla="*/ 594 h 646"/>
              <a:gd name="T10" fmla="*/ 1108 w 1384"/>
              <a:gd name="T11" fmla="*/ 622 h 646"/>
              <a:gd name="T12" fmla="*/ 1086 w 1384"/>
              <a:gd name="T13" fmla="*/ 642 h 646"/>
              <a:gd name="T14" fmla="*/ 824 w 1384"/>
              <a:gd name="T15" fmla="*/ 646 h 646"/>
              <a:gd name="T16" fmla="*/ 804 w 1384"/>
              <a:gd name="T17" fmla="*/ 642 h 646"/>
              <a:gd name="T18" fmla="*/ 780 w 1384"/>
              <a:gd name="T19" fmla="*/ 622 h 646"/>
              <a:gd name="T20" fmla="*/ 772 w 1384"/>
              <a:gd name="T21" fmla="*/ 594 h 646"/>
              <a:gd name="T22" fmla="*/ 714 w 1384"/>
              <a:gd name="T23" fmla="*/ 594 h 646"/>
              <a:gd name="T24" fmla="*/ 710 w 1384"/>
              <a:gd name="T25" fmla="*/ 614 h 646"/>
              <a:gd name="T26" fmla="*/ 690 w 1384"/>
              <a:gd name="T27" fmla="*/ 636 h 646"/>
              <a:gd name="T28" fmla="*/ 662 w 1384"/>
              <a:gd name="T29" fmla="*/ 646 h 646"/>
              <a:gd name="T30" fmla="*/ 410 w 1384"/>
              <a:gd name="T31" fmla="*/ 644 h 646"/>
              <a:gd name="T32" fmla="*/ 384 w 1384"/>
              <a:gd name="T33" fmla="*/ 630 h 646"/>
              <a:gd name="T34" fmla="*/ 368 w 1384"/>
              <a:gd name="T35" fmla="*/ 604 h 646"/>
              <a:gd name="T36" fmla="*/ 310 w 1384"/>
              <a:gd name="T37" fmla="*/ 322 h 646"/>
              <a:gd name="T38" fmla="*/ 310 w 1384"/>
              <a:gd name="T39" fmla="*/ 604 h 646"/>
              <a:gd name="T40" fmla="*/ 296 w 1384"/>
              <a:gd name="T41" fmla="*/ 630 h 646"/>
              <a:gd name="T42" fmla="*/ 268 w 1384"/>
              <a:gd name="T43" fmla="*/ 644 h 646"/>
              <a:gd name="T44" fmla="*/ 52 w 1384"/>
              <a:gd name="T45" fmla="*/ 646 h 646"/>
              <a:gd name="T46" fmla="*/ 24 w 1384"/>
              <a:gd name="T47" fmla="*/ 636 h 646"/>
              <a:gd name="T48" fmla="*/ 4 w 1384"/>
              <a:gd name="T49" fmla="*/ 614 h 646"/>
              <a:gd name="T50" fmla="*/ 0 w 1384"/>
              <a:gd name="T51" fmla="*/ 594 h 646"/>
              <a:gd name="T52" fmla="*/ 10 w 1384"/>
              <a:gd name="T53" fmla="*/ 564 h 646"/>
              <a:gd name="T54" fmla="*/ 32 w 1384"/>
              <a:gd name="T55" fmla="*/ 544 h 646"/>
              <a:gd name="T56" fmla="*/ 206 w 1384"/>
              <a:gd name="T57" fmla="*/ 540 h 646"/>
              <a:gd name="T58" fmla="*/ 208 w 1384"/>
              <a:gd name="T59" fmla="*/ 278 h 646"/>
              <a:gd name="T60" fmla="*/ 228 w 1384"/>
              <a:gd name="T61" fmla="*/ 240 h 646"/>
              <a:gd name="T62" fmla="*/ 266 w 1384"/>
              <a:gd name="T63" fmla="*/ 218 h 646"/>
              <a:gd name="T64" fmla="*/ 398 w 1384"/>
              <a:gd name="T65" fmla="*/ 218 h 646"/>
              <a:gd name="T66" fmla="*/ 440 w 1384"/>
              <a:gd name="T67" fmla="*/ 230 h 646"/>
              <a:gd name="T68" fmla="*/ 466 w 1384"/>
              <a:gd name="T69" fmla="*/ 264 h 646"/>
              <a:gd name="T70" fmla="*/ 472 w 1384"/>
              <a:gd name="T71" fmla="*/ 540 h 646"/>
              <a:gd name="T72" fmla="*/ 608 w 1384"/>
              <a:gd name="T73" fmla="*/ 152 h 646"/>
              <a:gd name="T74" fmla="*/ 622 w 1384"/>
              <a:gd name="T75" fmla="*/ 110 h 646"/>
              <a:gd name="T76" fmla="*/ 654 w 1384"/>
              <a:gd name="T77" fmla="*/ 82 h 646"/>
              <a:gd name="T78" fmla="*/ 800 w 1384"/>
              <a:gd name="T79" fmla="*/ 76 h 646"/>
              <a:gd name="T80" fmla="*/ 830 w 1384"/>
              <a:gd name="T81" fmla="*/ 82 h 646"/>
              <a:gd name="T82" fmla="*/ 864 w 1384"/>
              <a:gd name="T83" fmla="*/ 110 h 646"/>
              <a:gd name="T84" fmla="*/ 876 w 1384"/>
              <a:gd name="T85" fmla="*/ 152 h 646"/>
              <a:gd name="T86" fmla="*/ 1012 w 1384"/>
              <a:gd name="T87" fmla="*/ 76 h 646"/>
              <a:gd name="T88" fmla="*/ 1018 w 1384"/>
              <a:gd name="T89" fmla="*/ 46 h 646"/>
              <a:gd name="T90" fmla="*/ 1046 w 1384"/>
              <a:gd name="T91" fmla="*/ 12 h 646"/>
              <a:gd name="T92" fmla="*/ 1088 w 1384"/>
              <a:gd name="T93" fmla="*/ 0 h 646"/>
              <a:gd name="T94" fmla="*/ 1220 w 1384"/>
              <a:gd name="T95" fmla="*/ 2 h 646"/>
              <a:gd name="T96" fmla="*/ 1258 w 1384"/>
              <a:gd name="T97" fmla="*/ 22 h 646"/>
              <a:gd name="T98" fmla="*/ 1278 w 1384"/>
              <a:gd name="T99" fmla="*/ 60 h 646"/>
              <a:gd name="T100" fmla="*/ 1332 w 1384"/>
              <a:gd name="T101" fmla="*/ 540 h 646"/>
              <a:gd name="T102" fmla="*/ 1352 w 1384"/>
              <a:gd name="T103" fmla="*/ 544 h 646"/>
              <a:gd name="T104" fmla="*/ 1376 w 1384"/>
              <a:gd name="T105" fmla="*/ 564 h 646"/>
              <a:gd name="T106" fmla="*/ 1384 w 1384"/>
              <a:gd name="T107" fmla="*/ 594 h 646"/>
              <a:gd name="T108" fmla="*/ 1380 w 1384"/>
              <a:gd name="T109" fmla="*/ 614 h 646"/>
              <a:gd name="T110" fmla="*/ 1362 w 1384"/>
              <a:gd name="T111" fmla="*/ 636 h 646"/>
              <a:gd name="T112" fmla="*/ 1332 w 1384"/>
              <a:gd name="T113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84" h="646">
                <a:moveTo>
                  <a:pt x="1332" y="646"/>
                </a:moveTo>
                <a:lnTo>
                  <a:pt x="1228" y="646"/>
                </a:lnTo>
                <a:lnTo>
                  <a:pt x="1228" y="646"/>
                </a:lnTo>
                <a:lnTo>
                  <a:pt x="1216" y="644"/>
                </a:lnTo>
                <a:lnTo>
                  <a:pt x="1206" y="642"/>
                </a:lnTo>
                <a:lnTo>
                  <a:pt x="1198" y="636"/>
                </a:lnTo>
                <a:lnTo>
                  <a:pt x="1190" y="630"/>
                </a:lnTo>
                <a:lnTo>
                  <a:pt x="1184" y="622"/>
                </a:lnTo>
                <a:lnTo>
                  <a:pt x="1178" y="614"/>
                </a:lnTo>
                <a:lnTo>
                  <a:pt x="1176" y="604"/>
                </a:lnTo>
                <a:lnTo>
                  <a:pt x="1174" y="594"/>
                </a:lnTo>
                <a:lnTo>
                  <a:pt x="1174" y="106"/>
                </a:lnTo>
                <a:lnTo>
                  <a:pt x="1118" y="106"/>
                </a:lnTo>
                <a:lnTo>
                  <a:pt x="1118" y="594"/>
                </a:lnTo>
                <a:lnTo>
                  <a:pt x="1118" y="594"/>
                </a:lnTo>
                <a:lnTo>
                  <a:pt x="1116" y="604"/>
                </a:lnTo>
                <a:lnTo>
                  <a:pt x="1114" y="614"/>
                </a:lnTo>
                <a:lnTo>
                  <a:pt x="1108" y="622"/>
                </a:lnTo>
                <a:lnTo>
                  <a:pt x="1102" y="630"/>
                </a:lnTo>
                <a:lnTo>
                  <a:pt x="1094" y="636"/>
                </a:lnTo>
                <a:lnTo>
                  <a:pt x="1086" y="642"/>
                </a:lnTo>
                <a:lnTo>
                  <a:pt x="1076" y="644"/>
                </a:lnTo>
                <a:lnTo>
                  <a:pt x="1064" y="646"/>
                </a:lnTo>
                <a:lnTo>
                  <a:pt x="824" y="646"/>
                </a:lnTo>
                <a:lnTo>
                  <a:pt x="824" y="646"/>
                </a:lnTo>
                <a:lnTo>
                  <a:pt x="814" y="644"/>
                </a:lnTo>
                <a:lnTo>
                  <a:pt x="804" y="642"/>
                </a:lnTo>
                <a:lnTo>
                  <a:pt x="794" y="636"/>
                </a:lnTo>
                <a:lnTo>
                  <a:pt x="786" y="630"/>
                </a:lnTo>
                <a:lnTo>
                  <a:pt x="780" y="622"/>
                </a:lnTo>
                <a:lnTo>
                  <a:pt x="776" y="614"/>
                </a:lnTo>
                <a:lnTo>
                  <a:pt x="772" y="604"/>
                </a:lnTo>
                <a:lnTo>
                  <a:pt x="772" y="594"/>
                </a:lnTo>
                <a:lnTo>
                  <a:pt x="772" y="182"/>
                </a:lnTo>
                <a:lnTo>
                  <a:pt x="714" y="182"/>
                </a:lnTo>
                <a:lnTo>
                  <a:pt x="714" y="594"/>
                </a:lnTo>
                <a:lnTo>
                  <a:pt x="714" y="594"/>
                </a:lnTo>
                <a:lnTo>
                  <a:pt x="712" y="604"/>
                </a:lnTo>
                <a:lnTo>
                  <a:pt x="710" y="614"/>
                </a:lnTo>
                <a:lnTo>
                  <a:pt x="706" y="622"/>
                </a:lnTo>
                <a:lnTo>
                  <a:pt x="698" y="630"/>
                </a:lnTo>
                <a:lnTo>
                  <a:pt x="690" y="636"/>
                </a:lnTo>
                <a:lnTo>
                  <a:pt x="682" y="642"/>
                </a:lnTo>
                <a:lnTo>
                  <a:pt x="672" y="644"/>
                </a:lnTo>
                <a:lnTo>
                  <a:pt x="662" y="646"/>
                </a:lnTo>
                <a:lnTo>
                  <a:pt x="420" y="646"/>
                </a:lnTo>
                <a:lnTo>
                  <a:pt x="420" y="646"/>
                </a:lnTo>
                <a:lnTo>
                  <a:pt x="410" y="644"/>
                </a:lnTo>
                <a:lnTo>
                  <a:pt x="400" y="642"/>
                </a:lnTo>
                <a:lnTo>
                  <a:pt x="390" y="636"/>
                </a:lnTo>
                <a:lnTo>
                  <a:pt x="384" y="630"/>
                </a:lnTo>
                <a:lnTo>
                  <a:pt x="376" y="622"/>
                </a:lnTo>
                <a:lnTo>
                  <a:pt x="372" y="614"/>
                </a:lnTo>
                <a:lnTo>
                  <a:pt x="368" y="604"/>
                </a:lnTo>
                <a:lnTo>
                  <a:pt x="368" y="594"/>
                </a:lnTo>
                <a:lnTo>
                  <a:pt x="368" y="322"/>
                </a:lnTo>
                <a:lnTo>
                  <a:pt x="310" y="322"/>
                </a:lnTo>
                <a:lnTo>
                  <a:pt x="310" y="594"/>
                </a:lnTo>
                <a:lnTo>
                  <a:pt x="310" y="594"/>
                </a:lnTo>
                <a:lnTo>
                  <a:pt x="310" y="604"/>
                </a:lnTo>
                <a:lnTo>
                  <a:pt x="306" y="614"/>
                </a:lnTo>
                <a:lnTo>
                  <a:pt x="302" y="622"/>
                </a:lnTo>
                <a:lnTo>
                  <a:pt x="296" y="630"/>
                </a:lnTo>
                <a:lnTo>
                  <a:pt x="288" y="636"/>
                </a:lnTo>
                <a:lnTo>
                  <a:pt x="278" y="642"/>
                </a:lnTo>
                <a:lnTo>
                  <a:pt x="268" y="644"/>
                </a:lnTo>
                <a:lnTo>
                  <a:pt x="258" y="646"/>
                </a:lnTo>
                <a:lnTo>
                  <a:pt x="52" y="646"/>
                </a:lnTo>
                <a:lnTo>
                  <a:pt x="52" y="646"/>
                </a:lnTo>
                <a:lnTo>
                  <a:pt x="42" y="644"/>
                </a:lnTo>
                <a:lnTo>
                  <a:pt x="32" y="642"/>
                </a:lnTo>
                <a:lnTo>
                  <a:pt x="24" y="636"/>
                </a:lnTo>
                <a:lnTo>
                  <a:pt x="16" y="630"/>
                </a:lnTo>
                <a:lnTo>
                  <a:pt x="10" y="622"/>
                </a:lnTo>
                <a:lnTo>
                  <a:pt x="4" y="614"/>
                </a:lnTo>
                <a:lnTo>
                  <a:pt x="2" y="604"/>
                </a:lnTo>
                <a:lnTo>
                  <a:pt x="0" y="594"/>
                </a:lnTo>
                <a:lnTo>
                  <a:pt x="0" y="594"/>
                </a:lnTo>
                <a:lnTo>
                  <a:pt x="2" y="582"/>
                </a:lnTo>
                <a:lnTo>
                  <a:pt x="4" y="572"/>
                </a:lnTo>
                <a:lnTo>
                  <a:pt x="10" y="564"/>
                </a:lnTo>
                <a:lnTo>
                  <a:pt x="16" y="556"/>
                </a:lnTo>
                <a:lnTo>
                  <a:pt x="24" y="550"/>
                </a:lnTo>
                <a:lnTo>
                  <a:pt x="32" y="544"/>
                </a:lnTo>
                <a:lnTo>
                  <a:pt x="42" y="542"/>
                </a:lnTo>
                <a:lnTo>
                  <a:pt x="52" y="540"/>
                </a:lnTo>
                <a:lnTo>
                  <a:pt x="206" y="540"/>
                </a:lnTo>
                <a:lnTo>
                  <a:pt x="206" y="292"/>
                </a:lnTo>
                <a:lnTo>
                  <a:pt x="206" y="292"/>
                </a:lnTo>
                <a:lnTo>
                  <a:pt x="208" y="278"/>
                </a:lnTo>
                <a:lnTo>
                  <a:pt x="212" y="264"/>
                </a:lnTo>
                <a:lnTo>
                  <a:pt x="218" y="250"/>
                </a:lnTo>
                <a:lnTo>
                  <a:pt x="228" y="240"/>
                </a:lnTo>
                <a:lnTo>
                  <a:pt x="238" y="230"/>
                </a:lnTo>
                <a:lnTo>
                  <a:pt x="252" y="224"/>
                </a:lnTo>
                <a:lnTo>
                  <a:pt x="266" y="218"/>
                </a:lnTo>
                <a:lnTo>
                  <a:pt x="280" y="218"/>
                </a:lnTo>
                <a:lnTo>
                  <a:pt x="398" y="218"/>
                </a:lnTo>
                <a:lnTo>
                  <a:pt x="398" y="218"/>
                </a:lnTo>
                <a:lnTo>
                  <a:pt x="412" y="218"/>
                </a:lnTo>
                <a:lnTo>
                  <a:pt x="426" y="224"/>
                </a:lnTo>
                <a:lnTo>
                  <a:pt x="440" y="230"/>
                </a:lnTo>
                <a:lnTo>
                  <a:pt x="450" y="240"/>
                </a:lnTo>
                <a:lnTo>
                  <a:pt x="460" y="250"/>
                </a:lnTo>
                <a:lnTo>
                  <a:pt x="466" y="264"/>
                </a:lnTo>
                <a:lnTo>
                  <a:pt x="472" y="278"/>
                </a:lnTo>
                <a:lnTo>
                  <a:pt x="472" y="292"/>
                </a:lnTo>
                <a:lnTo>
                  <a:pt x="472" y="540"/>
                </a:lnTo>
                <a:lnTo>
                  <a:pt x="608" y="540"/>
                </a:lnTo>
                <a:lnTo>
                  <a:pt x="608" y="152"/>
                </a:lnTo>
                <a:lnTo>
                  <a:pt x="608" y="152"/>
                </a:lnTo>
                <a:lnTo>
                  <a:pt x="610" y="136"/>
                </a:lnTo>
                <a:lnTo>
                  <a:pt x="614" y="122"/>
                </a:lnTo>
                <a:lnTo>
                  <a:pt x="622" y="110"/>
                </a:lnTo>
                <a:lnTo>
                  <a:pt x="632" y="98"/>
                </a:lnTo>
                <a:lnTo>
                  <a:pt x="642" y="90"/>
                </a:lnTo>
                <a:lnTo>
                  <a:pt x="654" y="82"/>
                </a:lnTo>
                <a:lnTo>
                  <a:pt x="668" y="78"/>
                </a:lnTo>
                <a:lnTo>
                  <a:pt x="684" y="76"/>
                </a:lnTo>
                <a:lnTo>
                  <a:pt x="800" y="76"/>
                </a:lnTo>
                <a:lnTo>
                  <a:pt x="800" y="76"/>
                </a:lnTo>
                <a:lnTo>
                  <a:pt x="816" y="78"/>
                </a:lnTo>
                <a:lnTo>
                  <a:pt x="830" y="82"/>
                </a:lnTo>
                <a:lnTo>
                  <a:pt x="842" y="90"/>
                </a:lnTo>
                <a:lnTo>
                  <a:pt x="854" y="98"/>
                </a:lnTo>
                <a:lnTo>
                  <a:pt x="864" y="110"/>
                </a:lnTo>
                <a:lnTo>
                  <a:pt x="870" y="122"/>
                </a:lnTo>
                <a:lnTo>
                  <a:pt x="874" y="136"/>
                </a:lnTo>
                <a:lnTo>
                  <a:pt x="876" y="152"/>
                </a:lnTo>
                <a:lnTo>
                  <a:pt x="876" y="540"/>
                </a:lnTo>
                <a:lnTo>
                  <a:pt x="1012" y="540"/>
                </a:lnTo>
                <a:lnTo>
                  <a:pt x="1012" y="76"/>
                </a:lnTo>
                <a:lnTo>
                  <a:pt x="1012" y="76"/>
                </a:lnTo>
                <a:lnTo>
                  <a:pt x="1014" y="60"/>
                </a:lnTo>
                <a:lnTo>
                  <a:pt x="1018" y="46"/>
                </a:lnTo>
                <a:lnTo>
                  <a:pt x="1026" y="34"/>
                </a:lnTo>
                <a:lnTo>
                  <a:pt x="1034" y="22"/>
                </a:lnTo>
                <a:lnTo>
                  <a:pt x="1046" y="12"/>
                </a:lnTo>
                <a:lnTo>
                  <a:pt x="1058" y="6"/>
                </a:lnTo>
                <a:lnTo>
                  <a:pt x="1072" y="2"/>
                </a:lnTo>
                <a:lnTo>
                  <a:pt x="1088" y="0"/>
                </a:lnTo>
                <a:lnTo>
                  <a:pt x="1204" y="0"/>
                </a:lnTo>
                <a:lnTo>
                  <a:pt x="1204" y="0"/>
                </a:lnTo>
                <a:lnTo>
                  <a:pt x="1220" y="2"/>
                </a:lnTo>
                <a:lnTo>
                  <a:pt x="1234" y="6"/>
                </a:lnTo>
                <a:lnTo>
                  <a:pt x="1246" y="12"/>
                </a:lnTo>
                <a:lnTo>
                  <a:pt x="1258" y="22"/>
                </a:lnTo>
                <a:lnTo>
                  <a:pt x="1266" y="34"/>
                </a:lnTo>
                <a:lnTo>
                  <a:pt x="1274" y="46"/>
                </a:lnTo>
                <a:lnTo>
                  <a:pt x="1278" y="60"/>
                </a:lnTo>
                <a:lnTo>
                  <a:pt x="1280" y="76"/>
                </a:lnTo>
                <a:lnTo>
                  <a:pt x="1280" y="540"/>
                </a:lnTo>
                <a:lnTo>
                  <a:pt x="1332" y="540"/>
                </a:lnTo>
                <a:lnTo>
                  <a:pt x="1332" y="540"/>
                </a:lnTo>
                <a:lnTo>
                  <a:pt x="1342" y="542"/>
                </a:lnTo>
                <a:lnTo>
                  <a:pt x="1352" y="544"/>
                </a:lnTo>
                <a:lnTo>
                  <a:pt x="1362" y="550"/>
                </a:lnTo>
                <a:lnTo>
                  <a:pt x="1370" y="556"/>
                </a:lnTo>
                <a:lnTo>
                  <a:pt x="1376" y="564"/>
                </a:lnTo>
                <a:lnTo>
                  <a:pt x="1380" y="572"/>
                </a:lnTo>
                <a:lnTo>
                  <a:pt x="1384" y="582"/>
                </a:lnTo>
                <a:lnTo>
                  <a:pt x="1384" y="594"/>
                </a:lnTo>
                <a:lnTo>
                  <a:pt x="1384" y="594"/>
                </a:lnTo>
                <a:lnTo>
                  <a:pt x="1384" y="604"/>
                </a:lnTo>
                <a:lnTo>
                  <a:pt x="1380" y="614"/>
                </a:lnTo>
                <a:lnTo>
                  <a:pt x="1376" y="622"/>
                </a:lnTo>
                <a:lnTo>
                  <a:pt x="1370" y="630"/>
                </a:lnTo>
                <a:lnTo>
                  <a:pt x="1362" y="636"/>
                </a:lnTo>
                <a:lnTo>
                  <a:pt x="1352" y="642"/>
                </a:lnTo>
                <a:lnTo>
                  <a:pt x="1342" y="644"/>
                </a:lnTo>
                <a:lnTo>
                  <a:pt x="1332" y="646"/>
                </a:lnTo>
                <a:lnTo>
                  <a:pt x="1332" y="646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Freeform 6"/>
          <p:cNvSpPr>
            <a:spLocks noEditPoints="1"/>
          </p:cNvSpPr>
          <p:nvPr userDrawn="1"/>
        </p:nvSpPr>
        <p:spPr bwMode="auto">
          <a:xfrm>
            <a:off x="10075464" y="6406749"/>
            <a:ext cx="107426" cy="107426"/>
          </a:xfrm>
          <a:custGeom>
            <a:avLst/>
            <a:gdLst>
              <a:gd name="T0" fmla="*/ 152 w 304"/>
              <a:gd name="T1" fmla="*/ 304 h 304"/>
              <a:gd name="T2" fmla="*/ 122 w 304"/>
              <a:gd name="T3" fmla="*/ 302 h 304"/>
              <a:gd name="T4" fmla="*/ 92 w 304"/>
              <a:gd name="T5" fmla="*/ 292 h 304"/>
              <a:gd name="T6" fmla="*/ 66 w 304"/>
              <a:gd name="T7" fmla="*/ 278 h 304"/>
              <a:gd name="T8" fmla="*/ 44 w 304"/>
              <a:gd name="T9" fmla="*/ 260 h 304"/>
              <a:gd name="T10" fmla="*/ 26 w 304"/>
              <a:gd name="T11" fmla="*/ 238 h 304"/>
              <a:gd name="T12" fmla="*/ 12 w 304"/>
              <a:gd name="T13" fmla="*/ 212 h 304"/>
              <a:gd name="T14" fmla="*/ 2 w 304"/>
              <a:gd name="T15" fmla="*/ 182 h 304"/>
              <a:gd name="T16" fmla="*/ 0 w 304"/>
              <a:gd name="T17" fmla="*/ 152 h 304"/>
              <a:gd name="T18" fmla="*/ 0 w 304"/>
              <a:gd name="T19" fmla="*/ 136 h 304"/>
              <a:gd name="T20" fmla="*/ 6 w 304"/>
              <a:gd name="T21" fmla="*/ 106 h 304"/>
              <a:gd name="T22" fmla="*/ 18 w 304"/>
              <a:gd name="T23" fmla="*/ 80 h 304"/>
              <a:gd name="T24" fmla="*/ 34 w 304"/>
              <a:gd name="T25" fmla="*/ 56 h 304"/>
              <a:gd name="T26" fmla="*/ 56 w 304"/>
              <a:gd name="T27" fmla="*/ 34 h 304"/>
              <a:gd name="T28" fmla="*/ 80 w 304"/>
              <a:gd name="T29" fmla="*/ 18 h 304"/>
              <a:gd name="T30" fmla="*/ 106 w 304"/>
              <a:gd name="T31" fmla="*/ 6 h 304"/>
              <a:gd name="T32" fmla="*/ 136 w 304"/>
              <a:gd name="T33" fmla="*/ 0 h 304"/>
              <a:gd name="T34" fmla="*/ 152 w 304"/>
              <a:gd name="T35" fmla="*/ 0 h 304"/>
              <a:gd name="T36" fmla="*/ 182 w 304"/>
              <a:gd name="T37" fmla="*/ 2 h 304"/>
              <a:gd name="T38" fmla="*/ 212 w 304"/>
              <a:gd name="T39" fmla="*/ 12 h 304"/>
              <a:gd name="T40" fmla="*/ 238 w 304"/>
              <a:gd name="T41" fmla="*/ 26 h 304"/>
              <a:gd name="T42" fmla="*/ 260 w 304"/>
              <a:gd name="T43" fmla="*/ 44 h 304"/>
              <a:gd name="T44" fmla="*/ 278 w 304"/>
              <a:gd name="T45" fmla="*/ 66 h 304"/>
              <a:gd name="T46" fmla="*/ 292 w 304"/>
              <a:gd name="T47" fmla="*/ 92 h 304"/>
              <a:gd name="T48" fmla="*/ 302 w 304"/>
              <a:gd name="T49" fmla="*/ 122 h 304"/>
              <a:gd name="T50" fmla="*/ 304 w 304"/>
              <a:gd name="T51" fmla="*/ 152 h 304"/>
              <a:gd name="T52" fmla="*/ 304 w 304"/>
              <a:gd name="T53" fmla="*/ 168 h 304"/>
              <a:gd name="T54" fmla="*/ 298 w 304"/>
              <a:gd name="T55" fmla="*/ 198 h 304"/>
              <a:gd name="T56" fmla="*/ 286 w 304"/>
              <a:gd name="T57" fmla="*/ 224 h 304"/>
              <a:gd name="T58" fmla="*/ 270 w 304"/>
              <a:gd name="T59" fmla="*/ 250 h 304"/>
              <a:gd name="T60" fmla="*/ 250 w 304"/>
              <a:gd name="T61" fmla="*/ 270 h 304"/>
              <a:gd name="T62" fmla="*/ 224 w 304"/>
              <a:gd name="T63" fmla="*/ 286 h 304"/>
              <a:gd name="T64" fmla="*/ 198 w 304"/>
              <a:gd name="T65" fmla="*/ 298 h 304"/>
              <a:gd name="T66" fmla="*/ 168 w 304"/>
              <a:gd name="T67" fmla="*/ 304 h 304"/>
              <a:gd name="T68" fmla="*/ 152 w 304"/>
              <a:gd name="T69" fmla="*/ 304 h 304"/>
              <a:gd name="T70" fmla="*/ 152 w 304"/>
              <a:gd name="T71" fmla="*/ 104 h 304"/>
              <a:gd name="T72" fmla="*/ 134 w 304"/>
              <a:gd name="T73" fmla="*/ 108 h 304"/>
              <a:gd name="T74" fmla="*/ 118 w 304"/>
              <a:gd name="T75" fmla="*/ 118 h 304"/>
              <a:gd name="T76" fmla="*/ 108 w 304"/>
              <a:gd name="T77" fmla="*/ 134 h 304"/>
              <a:gd name="T78" fmla="*/ 104 w 304"/>
              <a:gd name="T79" fmla="*/ 152 h 304"/>
              <a:gd name="T80" fmla="*/ 106 w 304"/>
              <a:gd name="T81" fmla="*/ 162 h 304"/>
              <a:gd name="T82" fmla="*/ 112 w 304"/>
              <a:gd name="T83" fmla="*/ 178 h 304"/>
              <a:gd name="T84" fmla="*/ 126 w 304"/>
              <a:gd name="T85" fmla="*/ 192 h 304"/>
              <a:gd name="T86" fmla="*/ 142 w 304"/>
              <a:gd name="T87" fmla="*/ 198 h 304"/>
              <a:gd name="T88" fmla="*/ 152 w 304"/>
              <a:gd name="T89" fmla="*/ 200 h 304"/>
              <a:gd name="T90" fmla="*/ 170 w 304"/>
              <a:gd name="T91" fmla="*/ 196 h 304"/>
              <a:gd name="T92" fmla="*/ 186 w 304"/>
              <a:gd name="T93" fmla="*/ 186 h 304"/>
              <a:gd name="T94" fmla="*/ 196 w 304"/>
              <a:gd name="T95" fmla="*/ 170 h 304"/>
              <a:gd name="T96" fmla="*/ 200 w 304"/>
              <a:gd name="T97" fmla="*/ 152 h 304"/>
              <a:gd name="T98" fmla="*/ 198 w 304"/>
              <a:gd name="T99" fmla="*/ 142 h 304"/>
              <a:gd name="T100" fmla="*/ 192 w 304"/>
              <a:gd name="T101" fmla="*/ 126 h 304"/>
              <a:gd name="T102" fmla="*/ 178 w 304"/>
              <a:gd name="T103" fmla="*/ 112 h 304"/>
              <a:gd name="T104" fmla="*/ 162 w 304"/>
              <a:gd name="T105" fmla="*/ 106 h 304"/>
              <a:gd name="T106" fmla="*/ 152 w 304"/>
              <a:gd name="T107" fmla="*/ 104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4" h="304">
                <a:moveTo>
                  <a:pt x="152" y="304"/>
                </a:moveTo>
                <a:lnTo>
                  <a:pt x="152" y="304"/>
                </a:lnTo>
                <a:lnTo>
                  <a:pt x="136" y="304"/>
                </a:lnTo>
                <a:lnTo>
                  <a:pt x="122" y="302"/>
                </a:lnTo>
                <a:lnTo>
                  <a:pt x="106" y="298"/>
                </a:lnTo>
                <a:lnTo>
                  <a:pt x="92" y="292"/>
                </a:lnTo>
                <a:lnTo>
                  <a:pt x="80" y="286"/>
                </a:lnTo>
                <a:lnTo>
                  <a:pt x="66" y="278"/>
                </a:lnTo>
                <a:lnTo>
                  <a:pt x="56" y="270"/>
                </a:lnTo>
                <a:lnTo>
                  <a:pt x="44" y="260"/>
                </a:lnTo>
                <a:lnTo>
                  <a:pt x="34" y="250"/>
                </a:lnTo>
                <a:lnTo>
                  <a:pt x="26" y="238"/>
                </a:lnTo>
                <a:lnTo>
                  <a:pt x="18" y="224"/>
                </a:lnTo>
                <a:lnTo>
                  <a:pt x="12" y="212"/>
                </a:lnTo>
                <a:lnTo>
                  <a:pt x="6" y="198"/>
                </a:lnTo>
                <a:lnTo>
                  <a:pt x="2" y="182"/>
                </a:lnTo>
                <a:lnTo>
                  <a:pt x="0" y="168"/>
                </a:lnTo>
                <a:lnTo>
                  <a:pt x="0" y="152"/>
                </a:lnTo>
                <a:lnTo>
                  <a:pt x="0" y="152"/>
                </a:lnTo>
                <a:lnTo>
                  <a:pt x="0" y="136"/>
                </a:lnTo>
                <a:lnTo>
                  <a:pt x="2" y="122"/>
                </a:lnTo>
                <a:lnTo>
                  <a:pt x="6" y="106"/>
                </a:lnTo>
                <a:lnTo>
                  <a:pt x="12" y="92"/>
                </a:lnTo>
                <a:lnTo>
                  <a:pt x="18" y="80"/>
                </a:lnTo>
                <a:lnTo>
                  <a:pt x="26" y="66"/>
                </a:lnTo>
                <a:lnTo>
                  <a:pt x="34" y="56"/>
                </a:lnTo>
                <a:lnTo>
                  <a:pt x="44" y="44"/>
                </a:lnTo>
                <a:lnTo>
                  <a:pt x="56" y="34"/>
                </a:lnTo>
                <a:lnTo>
                  <a:pt x="66" y="26"/>
                </a:lnTo>
                <a:lnTo>
                  <a:pt x="80" y="18"/>
                </a:lnTo>
                <a:lnTo>
                  <a:pt x="92" y="12"/>
                </a:lnTo>
                <a:lnTo>
                  <a:pt x="106" y="6"/>
                </a:lnTo>
                <a:lnTo>
                  <a:pt x="122" y="2"/>
                </a:lnTo>
                <a:lnTo>
                  <a:pt x="136" y="0"/>
                </a:lnTo>
                <a:lnTo>
                  <a:pt x="152" y="0"/>
                </a:lnTo>
                <a:lnTo>
                  <a:pt x="152" y="0"/>
                </a:lnTo>
                <a:lnTo>
                  <a:pt x="168" y="0"/>
                </a:lnTo>
                <a:lnTo>
                  <a:pt x="182" y="2"/>
                </a:lnTo>
                <a:lnTo>
                  <a:pt x="198" y="6"/>
                </a:lnTo>
                <a:lnTo>
                  <a:pt x="212" y="12"/>
                </a:lnTo>
                <a:lnTo>
                  <a:pt x="224" y="18"/>
                </a:lnTo>
                <a:lnTo>
                  <a:pt x="238" y="26"/>
                </a:lnTo>
                <a:lnTo>
                  <a:pt x="250" y="34"/>
                </a:lnTo>
                <a:lnTo>
                  <a:pt x="260" y="44"/>
                </a:lnTo>
                <a:lnTo>
                  <a:pt x="270" y="56"/>
                </a:lnTo>
                <a:lnTo>
                  <a:pt x="278" y="66"/>
                </a:lnTo>
                <a:lnTo>
                  <a:pt x="286" y="80"/>
                </a:lnTo>
                <a:lnTo>
                  <a:pt x="292" y="92"/>
                </a:lnTo>
                <a:lnTo>
                  <a:pt x="298" y="106"/>
                </a:lnTo>
                <a:lnTo>
                  <a:pt x="302" y="122"/>
                </a:lnTo>
                <a:lnTo>
                  <a:pt x="304" y="136"/>
                </a:lnTo>
                <a:lnTo>
                  <a:pt x="304" y="152"/>
                </a:lnTo>
                <a:lnTo>
                  <a:pt x="304" y="152"/>
                </a:lnTo>
                <a:lnTo>
                  <a:pt x="304" y="168"/>
                </a:lnTo>
                <a:lnTo>
                  <a:pt x="302" y="182"/>
                </a:lnTo>
                <a:lnTo>
                  <a:pt x="298" y="198"/>
                </a:lnTo>
                <a:lnTo>
                  <a:pt x="292" y="212"/>
                </a:lnTo>
                <a:lnTo>
                  <a:pt x="286" y="224"/>
                </a:lnTo>
                <a:lnTo>
                  <a:pt x="278" y="238"/>
                </a:lnTo>
                <a:lnTo>
                  <a:pt x="270" y="250"/>
                </a:lnTo>
                <a:lnTo>
                  <a:pt x="260" y="260"/>
                </a:lnTo>
                <a:lnTo>
                  <a:pt x="250" y="270"/>
                </a:lnTo>
                <a:lnTo>
                  <a:pt x="238" y="278"/>
                </a:lnTo>
                <a:lnTo>
                  <a:pt x="224" y="286"/>
                </a:lnTo>
                <a:lnTo>
                  <a:pt x="212" y="292"/>
                </a:lnTo>
                <a:lnTo>
                  <a:pt x="198" y="298"/>
                </a:lnTo>
                <a:lnTo>
                  <a:pt x="182" y="302"/>
                </a:lnTo>
                <a:lnTo>
                  <a:pt x="168" y="304"/>
                </a:lnTo>
                <a:lnTo>
                  <a:pt x="152" y="304"/>
                </a:lnTo>
                <a:lnTo>
                  <a:pt x="152" y="304"/>
                </a:lnTo>
                <a:close/>
                <a:moveTo>
                  <a:pt x="152" y="104"/>
                </a:moveTo>
                <a:lnTo>
                  <a:pt x="152" y="104"/>
                </a:lnTo>
                <a:lnTo>
                  <a:pt x="142" y="106"/>
                </a:lnTo>
                <a:lnTo>
                  <a:pt x="134" y="108"/>
                </a:lnTo>
                <a:lnTo>
                  <a:pt x="126" y="112"/>
                </a:lnTo>
                <a:lnTo>
                  <a:pt x="118" y="118"/>
                </a:lnTo>
                <a:lnTo>
                  <a:pt x="112" y="126"/>
                </a:lnTo>
                <a:lnTo>
                  <a:pt x="108" y="134"/>
                </a:lnTo>
                <a:lnTo>
                  <a:pt x="106" y="142"/>
                </a:lnTo>
                <a:lnTo>
                  <a:pt x="104" y="152"/>
                </a:lnTo>
                <a:lnTo>
                  <a:pt x="104" y="152"/>
                </a:lnTo>
                <a:lnTo>
                  <a:pt x="106" y="162"/>
                </a:lnTo>
                <a:lnTo>
                  <a:pt x="108" y="170"/>
                </a:lnTo>
                <a:lnTo>
                  <a:pt x="112" y="178"/>
                </a:lnTo>
                <a:lnTo>
                  <a:pt x="118" y="186"/>
                </a:lnTo>
                <a:lnTo>
                  <a:pt x="126" y="192"/>
                </a:lnTo>
                <a:lnTo>
                  <a:pt x="134" y="196"/>
                </a:lnTo>
                <a:lnTo>
                  <a:pt x="142" y="198"/>
                </a:lnTo>
                <a:lnTo>
                  <a:pt x="152" y="200"/>
                </a:lnTo>
                <a:lnTo>
                  <a:pt x="152" y="200"/>
                </a:lnTo>
                <a:lnTo>
                  <a:pt x="162" y="198"/>
                </a:lnTo>
                <a:lnTo>
                  <a:pt x="170" y="196"/>
                </a:lnTo>
                <a:lnTo>
                  <a:pt x="178" y="192"/>
                </a:lnTo>
                <a:lnTo>
                  <a:pt x="186" y="186"/>
                </a:lnTo>
                <a:lnTo>
                  <a:pt x="192" y="178"/>
                </a:lnTo>
                <a:lnTo>
                  <a:pt x="196" y="170"/>
                </a:lnTo>
                <a:lnTo>
                  <a:pt x="198" y="162"/>
                </a:lnTo>
                <a:lnTo>
                  <a:pt x="200" y="152"/>
                </a:lnTo>
                <a:lnTo>
                  <a:pt x="200" y="152"/>
                </a:lnTo>
                <a:lnTo>
                  <a:pt x="198" y="142"/>
                </a:lnTo>
                <a:lnTo>
                  <a:pt x="196" y="134"/>
                </a:lnTo>
                <a:lnTo>
                  <a:pt x="192" y="126"/>
                </a:lnTo>
                <a:lnTo>
                  <a:pt x="186" y="118"/>
                </a:lnTo>
                <a:lnTo>
                  <a:pt x="178" y="112"/>
                </a:lnTo>
                <a:lnTo>
                  <a:pt x="170" y="108"/>
                </a:lnTo>
                <a:lnTo>
                  <a:pt x="162" y="106"/>
                </a:lnTo>
                <a:lnTo>
                  <a:pt x="152" y="104"/>
                </a:lnTo>
                <a:lnTo>
                  <a:pt x="152" y="104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Freeform 7"/>
          <p:cNvSpPr>
            <a:spLocks noEditPoints="1"/>
          </p:cNvSpPr>
          <p:nvPr userDrawn="1"/>
        </p:nvSpPr>
        <p:spPr bwMode="auto">
          <a:xfrm>
            <a:off x="10218228" y="6447034"/>
            <a:ext cx="107426" cy="108133"/>
          </a:xfrm>
          <a:custGeom>
            <a:avLst/>
            <a:gdLst>
              <a:gd name="T0" fmla="*/ 152 w 304"/>
              <a:gd name="T1" fmla="*/ 306 h 306"/>
              <a:gd name="T2" fmla="*/ 120 w 304"/>
              <a:gd name="T3" fmla="*/ 302 h 306"/>
              <a:gd name="T4" fmla="*/ 92 w 304"/>
              <a:gd name="T5" fmla="*/ 294 h 306"/>
              <a:gd name="T6" fmla="*/ 66 w 304"/>
              <a:gd name="T7" fmla="*/ 280 h 306"/>
              <a:gd name="T8" fmla="*/ 44 w 304"/>
              <a:gd name="T9" fmla="*/ 262 h 306"/>
              <a:gd name="T10" fmla="*/ 26 w 304"/>
              <a:gd name="T11" fmla="*/ 238 h 306"/>
              <a:gd name="T12" fmla="*/ 12 w 304"/>
              <a:gd name="T13" fmla="*/ 212 h 306"/>
              <a:gd name="T14" fmla="*/ 2 w 304"/>
              <a:gd name="T15" fmla="*/ 184 h 306"/>
              <a:gd name="T16" fmla="*/ 0 w 304"/>
              <a:gd name="T17" fmla="*/ 154 h 306"/>
              <a:gd name="T18" fmla="*/ 0 w 304"/>
              <a:gd name="T19" fmla="*/ 138 h 306"/>
              <a:gd name="T20" fmla="*/ 6 w 304"/>
              <a:gd name="T21" fmla="*/ 108 h 306"/>
              <a:gd name="T22" fmla="*/ 18 w 304"/>
              <a:gd name="T23" fmla="*/ 80 h 306"/>
              <a:gd name="T24" fmla="*/ 34 w 304"/>
              <a:gd name="T25" fmla="*/ 56 h 306"/>
              <a:gd name="T26" fmla="*/ 54 w 304"/>
              <a:gd name="T27" fmla="*/ 36 h 306"/>
              <a:gd name="T28" fmla="*/ 78 w 304"/>
              <a:gd name="T29" fmla="*/ 20 h 306"/>
              <a:gd name="T30" fmla="*/ 106 w 304"/>
              <a:gd name="T31" fmla="*/ 8 h 306"/>
              <a:gd name="T32" fmla="*/ 136 w 304"/>
              <a:gd name="T33" fmla="*/ 2 h 306"/>
              <a:gd name="T34" fmla="*/ 152 w 304"/>
              <a:gd name="T35" fmla="*/ 0 h 306"/>
              <a:gd name="T36" fmla="*/ 182 w 304"/>
              <a:gd name="T37" fmla="*/ 4 h 306"/>
              <a:gd name="T38" fmla="*/ 212 w 304"/>
              <a:gd name="T39" fmla="*/ 12 h 306"/>
              <a:gd name="T40" fmla="*/ 236 w 304"/>
              <a:gd name="T41" fmla="*/ 26 h 306"/>
              <a:gd name="T42" fmla="*/ 260 w 304"/>
              <a:gd name="T43" fmla="*/ 46 h 306"/>
              <a:gd name="T44" fmla="*/ 278 w 304"/>
              <a:gd name="T45" fmla="*/ 68 h 306"/>
              <a:gd name="T46" fmla="*/ 292 w 304"/>
              <a:gd name="T47" fmla="*/ 94 h 306"/>
              <a:gd name="T48" fmla="*/ 302 w 304"/>
              <a:gd name="T49" fmla="*/ 122 h 306"/>
              <a:gd name="T50" fmla="*/ 304 w 304"/>
              <a:gd name="T51" fmla="*/ 154 h 306"/>
              <a:gd name="T52" fmla="*/ 304 w 304"/>
              <a:gd name="T53" fmla="*/ 168 h 306"/>
              <a:gd name="T54" fmla="*/ 298 w 304"/>
              <a:gd name="T55" fmla="*/ 198 h 306"/>
              <a:gd name="T56" fmla="*/ 286 w 304"/>
              <a:gd name="T57" fmla="*/ 226 h 306"/>
              <a:gd name="T58" fmla="*/ 270 w 304"/>
              <a:gd name="T59" fmla="*/ 250 h 306"/>
              <a:gd name="T60" fmla="*/ 248 w 304"/>
              <a:gd name="T61" fmla="*/ 272 h 306"/>
              <a:gd name="T62" fmla="*/ 224 w 304"/>
              <a:gd name="T63" fmla="*/ 288 h 306"/>
              <a:gd name="T64" fmla="*/ 198 w 304"/>
              <a:gd name="T65" fmla="*/ 300 h 306"/>
              <a:gd name="T66" fmla="*/ 168 w 304"/>
              <a:gd name="T67" fmla="*/ 306 h 306"/>
              <a:gd name="T68" fmla="*/ 152 w 304"/>
              <a:gd name="T69" fmla="*/ 306 h 306"/>
              <a:gd name="T70" fmla="*/ 152 w 304"/>
              <a:gd name="T71" fmla="*/ 106 h 306"/>
              <a:gd name="T72" fmla="*/ 134 w 304"/>
              <a:gd name="T73" fmla="*/ 110 h 306"/>
              <a:gd name="T74" fmla="*/ 118 w 304"/>
              <a:gd name="T75" fmla="*/ 120 h 306"/>
              <a:gd name="T76" fmla="*/ 108 w 304"/>
              <a:gd name="T77" fmla="*/ 134 h 306"/>
              <a:gd name="T78" fmla="*/ 104 w 304"/>
              <a:gd name="T79" fmla="*/ 154 h 306"/>
              <a:gd name="T80" fmla="*/ 106 w 304"/>
              <a:gd name="T81" fmla="*/ 164 h 306"/>
              <a:gd name="T82" fmla="*/ 112 w 304"/>
              <a:gd name="T83" fmla="*/ 180 h 306"/>
              <a:gd name="T84" fmla="*/ 126 w 304"/>
              <a:gd name="T85" fmla="*/ 192 h 306"/>
              <a:gd name="T86" fmla="*/ 142 w 304"/>
              <a:gd name="T87" fmla="*/ 200 h 306"/>
              <a:gd name="T88" fmla="*/ 152 w 304"/>
              <a:gd name="T89" fmla="*/ 202 h 306"/>
              <a:gd name="T90" fmla="*/ 170 w 304"/>
              <a:gd name="T91" fmla="*/ 198 h 306"/>
              <a:gd name="T92" fmla="*/ 186 w 304"/>
              <a:gd name="T93" fmla="*/ 188 h 306"/>
              <a:gd name="T94" fmla="*/ 196 w 304"/>
              <a:gd name="T95" fmla="*/ 172 h 306"/>
              <a:gd name="T96" fmla="*/ 200 w 304"/>
              <a:gd name="T97" fmla="*/ 154 h 306"/>
              <a:gd name="T98" fmla="*/ 198 w 304"/>
              <a:gd name="T99" fmla="*/ 144 h 306"/>
              <a:gd name="T100" fmla="*/ 192 w 304"/>
              <a:gd name="T101" fmla="*/ 126 h 306"/>
              <a:gd name="T102" fmla="*/ 178 w 304"/>
              <a:gd name="T103" fmla="*/ 114 h 306"/>
              <a:gd name="T104" fmla="*/ 162 w 304"/>
              <a:gd name="T105" fmla="*/ 106 h 306"/>
              <a:gd name="T106" fmla="*/ 152 w 304"/>
              <a:gd name="T107" fmla="*/ 1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4" h="306">
                <a:moveTo>
                  <a:pt x="152" y="306"/>
                </a:moveTo>
                <a:lnTo>
                  <a:pt x="152" y="306"/>
                </a:lnTo>
                <a:lnTo>
                  <a:pt x="136" y="306"/>
                </a:lnTo>
                <a:lnTo>
                  <a:pt x="120" y="302"/>
                </a:lnTo>
                <a:lnTo>
                  <a:pt x="106" y="300"/>
                </a:lnTo>
                <a:lnTo>
                  <a:pt x="92" y="294"/>
                </a:lnTo>
                <a:lnTo>
                  <a:pt x="78" y="288"/>
                </a:lnTo>
                <a:lnTo>
                  <a:pt x="66" y="280"/>
                </a:lnTo>
                <a:lnTo>
                  <a:pt x="54" y="272"/>
                </a:lnTo>
                <a:lnTo>
                  <a:pt x="44" y="262"/>
                </a:lnTo>
                <a:lnTo>
                  <a:pt x="34" y="250"/>
                </a:lnTo>
                <a:lnTo>
                  <a:pt x="26" y="238"/>
                </a:lnTo>
                <a:lnTo>
                  <a:pt x="18" y="226"/>
                </a:lnTo>
                <a:lnTo>
                  <a:pt x="12" y="212"/>
                </a:lnTo>
                <a:lnTo>
                  <a:pt x="6" y="198"/>
                </a:lnTo>
                <a:lnTo>
                  <a:pt x="2" y="184"/>
                </a:lnTo>
                <a:lnTo>
                  <a:pt x="0" y="168"/>
                </a:lnTo>
                <a:lnTo>
                  <a:pt x="0" y="154"/>
                </a:lnTo>
                <a:lnTo>
                  <a:pt x="0" y="154"/>
                </a:lnTo>
                <a:lnTo>
                  <a:pt x="0" y="138"/>
                </a:lnTo>
                <a:lnTo>
                  <a:pt x="2" y="122"/>
                </a:lnTo>
                <a:lnTo>
                  <a:pt x="6" y="108"/>
                </a:lnTo>
                <a:lnTo>
                  <a:pt x="12" y="94"/>
                </a:lnTo>
                <a:lnTo>
                  <a:pt x="18" y="80"/>
                </a:lnTo>
                <a:lnTo>
                  <a:pt x="26" y="68"/>
                </a:lnTo>
                <a:lnTo>
                  <a:pt x="34" y="56"/>
                </a:lnTo>
                <a:lnTo>
                  <a:pt x="44" y="46"/>
                </a:lnTo>
                <a:lnTo>
                  <a:pt x="54" y="36"/>
                </a:lnTo>
                <a:lnTo>
                  <a:pt x="66" y="26"/>
                </a:lnTo>
                <a:lnTo>
                  <a:pt x="78" y="20"/>
                </a:lnTo>
                <a:lnTo>
                  <a:pt x="92" y="12"/>
                </a:lnTo>
                <a:lnTo>
                  <a:pt x="106" y="8"/>
                </a:lnTo>
                <a:lnTo>
                  <a:pt x="120" y="4"/>
                </a:lnTo>
                <a:lnTo>
                  <a:pt x="136" y="2"/>
                </a:lnTo>
                <a:lnTo>
                  <a:pt x="152" y="0"/>
                </a:lnTo>
                <a:lnTo>
                  <a:pt x="152" y="0"/>
                </a:lnTo>
                <a:lnTo>
                  <a:pt x="168" y="2"/>
                </a:lnTo>
                <a:lnTo>
                  <a:pt x="182" y="4"/>
                </a:lnTo>
                <a:lnTo>
                  <a:pt x="198" y="8"/>
                </a:lnTo>
                <a:lnTo>
                  <a:pt x="212" y="12"/>
                </a:lnTo>
                <a:lnTo>
                  <a:pt x="224" y="20"/>
                </a:lnTo>
                <a:lnTo>
                  <a:pt x="236" y="26"/>
                </a:lnTo>
                <a:lnTo>
                  <a:pt x="248" y="36"/>
                </a:lnTo>
                <a:lnTo>
                  <a:pt x="260" y="46"/>
                </a:lnTo>
                <a:lnTo>
                  <a:pt x="270" y="56"/>
                </a:lnTo>
                <a:lnTo>
                  <a:pt x="278" y="68"/>
                </a:lnTo>
                <a:lnTo>
                  <a:pt x="286" y="80"/>
                </a:lnTo>
                <a:lnTo>
                  <a:pt x="292" y="94"/>
                </a:lnTo>
                <a:lnTo>
                  <a:pt x="298" y="108"/>
                </a:lnTo>
                <a:lnTo>
                  <a:pt x="302" y="122"/>
                </a:lnTo>
                <a:lnTo>
                  <a:pt x="304" y="138"/>
                </a:lnTo>
                <a:lnTo>
                  <a:pt x="304" y="154"/>
                </a:lnTo>
                <a:lnTo>
                  <a:pt x="304" y="154"/>
                </a:lnTo>
                <a:lnTo>
                  <a:pt x="304" y="168"/>
                </a:lnTo>
                <a:lnTo>
                  <a:pt x="302" y="184"/>
                </a:lnTo>
                <a:lnTo>
                  <a:pt x="298" y="198"/>
                </a:lnTo>
                <a:lnTo>
                  <a:pt x="292" y="212"/>
                </a:lnTo>
                <a:lnTo>
                  <a:pt x="286" y="226"/>
                </a:lnTo>
                <a:lnTo>
                  <a:pt x="278" y="238"/>
                </a:lnTo>
                <a:lnTo>
                  <a:pt x="270" y="250"/>
                </a:lnTo>
                <a:lnTo>
                  <a:pt x="260" y="262"/>
                </a:lnTo>
                <a:lnTo>
                  <a:pt x="248" y="272"/>
                </a:lnTo>
                <a:lnTo>
                  <a:pt x="236" y="280"/>
                </a:lnTo>
                <a:lnTo>
                  <a:pt x="224" y="288"/>
                </a:lnTo>
                <a:lnTo>
                  <a:pt x="212" y="294"/>
                </a:lnTo>
                <a:lnTo>
                  <a:pt x="198" y="300"/>
                </a:lnTo>
                <a:lnTo>
                  <a:pt x="182" y="302"/>
                </a:lnTo>
                <a:lnTo>
                  <a:pt x="168" y="306"/>
                </a:lnTo>
                <a:lnTo>
                  <a:pt x="152" y="306"/>
                </a:lnTo>
                <a:lnTo>
                  <a:pt x="152" y="306"/>
                </a:lnTo>
                <a:close/>
                <a:moveTo>
                  <a:pt x="152" y="106"/>
                </a:moveTo>
                <a:lnTo>
                  <a:pt x="152" y="106"/>
                </a:lnTo>
                <a:lnTo>
                  <a:pt x="142" y="106"/>
                </a:lnTo>
                <a:lnTo>
                  <a:pt x="134" y="110"/>
                </a:lnTo>
                <a:lnTo>
                  <a:pt x="126" y="114"/>
                </a:lnTo>
                <a:lnTo>
                  <a:pt x="118" y="120"/>
                </a:lnTo>
                <a:lnTo>
                  <a:pt x="112" y="126"/>
                </a:lnTo>
                <a:lnTo>
                  <a:pt x="108" y="134"/>
                </a:lnTo>
                <a:lnTo>
                  <a:pt x="106" y="144"/>
                </a:lnTo>
                <a:lnTo>
                  <a:pt x="104" y="154"/>
                </a:lnTo>
                <a:lnTo>
                  <a:pt x="104" y="154"/>
                </a:lnTo>
                <a:lnTo>
                  <a:pt x="106" y="164"/>
                </a:lnTo>
                <a:lnTo>
                  <a:pt x="108" y="172"/>
                </a:lnTo>
                <a:lnTo>
                  <a:pt x="112" y="180"/>
                </a:lnTo>
                <a:lnTo>
                  <a:pt x="118" y="188"/>
                </a:lnTo>
                <a:lnTo>
                  <a:pt x="126" y="192"/>
                </a:lnTo>
                <a:lnTo>
                  <a:pt x="134" y="198"/>
                </a:lnTo>
                <a:lnTo>
                  <a:pt x="142" y="200"/>
                </a:lnTo>
                <a:lnTo>
                  <a:pt x="152" y="202"/>
                </a:lnTo>
                <a:lnTo>
                  <a:pt x="152" y="202"/>
                </a:lnTo>
                <a:lnTo>
                  <a:pt x="162" y="200"/>
                </a:lnTo>
                <a:lnTo>
                  <a:pt x="170" y="198"/>
                </a:lnTo>
                <a:lnTo>
                  <a:pt x="178" y="192"/>
                </a:lnTo>
                <a:lnTo>
                  <a:pt x="186" y="188"/>
                </a:lnTo>
                <a:lnTo>
                  <a:pt x="192" y="180"/>
                </a:lnTo>
                <a:lnTo>
                  <a:pt x="196" y="172"/>
                </a:lnTo>
                <a:lnTo>
                  <a:pt x="198" y="164"/>
                </a:lnTo>
                <a:lnTo>
                  <a:pt x="200" y="154"/>
                </a:lnTo>
                <a:lnTo>
                  <a:pt x="200" y="154"/>
                </a:lnTo>
                <a:lnTo>
                  <a:pt x="198" y="144"/>
                </a:lnTo>
                <a:lnTo>
                  <a:pt x="196" y="134"/>
                </a:lnTo>
                <a:lnTo>
                  <a:pt x="192" y="126"/>
                </a:lnTo>
                <a:lnTo>
                  <a:pt x="186" y="120"/>
                </a:lnTo>
                <a:lnTo>
                  <a:pt x="178" y="114"/>
                </a:lnTo>
                <a:lnTo>
                  <a:pt x="170" y="110"/>
                </a:lnTo>
                <a:lnTo>
                  <a:pt x="162" y="106"/>
                </a:lnTo>
                <a:lnTo>
                  <a:pt x="152" y="106"/>
                </a:lnTo>
                <a:lnTo>
                  <a:pt x="152" y="106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Freeform 8"/>
          <p:cNvSpPr>
            <a:spLocks noEditPoints="1"/>
          </p:cNvSpPr>
          <p:nvPr userDrawn="1"/>
        </p:nvSpPr>
        <p:spPr bwMode="auto">
          <a:xfrm>
            <a:off x="10360286" y="6362931"/>
            <a:ext cx="108133" cy="108133"/>
          </a:xfrm>
          <a:custGeom>
            <a:avLst/>
            <a:gdLst>
              <a:gd name="T0" fmla="*/ 154 w 306"/>
              <a:gd name="T1" fmla="*/ 306 h 306"/>
              <a:gd name="T2" fmla="*/ 122 w 306"/>
              <a:gd name="T3" fmla="*/ 302 h 306"/>
              <a:gd name="T4" fmla="*/ 94 w 306"/>
              <a:gd name="T5" fmla="*/ 294 h 306"/>
              <a:gd name="T6" fmla="*/ 68 w 306"/>
              <a:gd name="T7" fmla="*/ 280 h 306"/>
              <a:gd name="T8" fmla="*/ 46 w 306"/>
              <a:gd name="T9" fmla="*/ 262 h 306"/>
              <a:gd name="T10" fmla="*/ 26 w 306"/>
              <a:gd name="T11" fmla="*/ 238 h 306"/>
              <a:gd name="T12" fmla="*/ 12 w 306"/>
              <a:gd name="T13" fmla="*/ 212 h 306"/>
              <a:gd name="T14" fmla="*/ 4 w 306"/>
              <a:gd name="T15" fmla="*/ 184 h 306"/>
              <a:gd name="T16" fmla="*/ 0 w 306"/>
              <a:gd name="T17" fmla="*/ 154 h 306"/>
              <a:gd name="T18" fmla="*/ 2 w 306"/>
              <a:gd name="T19" fmla="*/ 138 h 306"/>
              <a:gd name="T20" fmla="*/ 8 w 306"/>
              <a:gd name="T21" fmla="*/ 108 h 306"/>
              <a:gd name="T22" fmla="*/ 18 w 306"/>
              <a:gd name="T23" fmla="*/ 80 h 306"/>
              <a:gd name="T24" fmla="*/ 36 w 306"/>
              <a:gd name="T25" fmla="*/ 56 h 306"/>
              <a:gd name="T26" fmla="*/ 56 w 306"/>
              <a:gd name="T27" fmla="*/ 36 h 306"/>
              <a:gd name="T28" fmla="*/ 80 w 306"/>
              <a:gd name="T29" fmla="*/ 18 h 306"/>
              <a:gd name="T30" fmla="*/ 108 w 306"/>
              <a:gd name="T31" fmla="*/ 8 h 306"/>
              <a:gd name="T32" fmla="*/ 138 w 306"/>
              <a:gd name="T33" fmla="*/ 2 h 306"/>
              <a:gd name="T34" fmla="*/ 154 w 306"/>
              <a:gd name="T35" fmla="*/ 0 h 306"/>
              <a:gd name="T36" fmla="*/ 184 w 306"/>
              <a:gd name="T37" fmla="*/ 4 h 306"/>
              <a:gd name="T38" fmla="*/ 212 w 306"/>
              <a:gd name="T39" fmla="*/ 12 h 306"/>
              <a:gd name="T40" fmla="*/ 238 w 306"/>
              <a:gd name="T41" fmla="*/ 26 h 306"/>
              <a:gd name="T42" fmla="*/ 260 w 306"/>
              <a:gd name="T43" fmla="*/ 46 h 306"/>
              <a:gd name="T44" fmla="*/ 280 w 306"/>
              <a:gd name="T45" fmla="*/ 68 h 306"/>
              <a:gd name="T46" fmla="*/ 294 w 306"/>
              <a:gd name="T47" fmla="*/ 94 h 306"/>
              <a:gd name="T48" fmla="*/ 302 w 306"/>
              <a:gd name="T49" fmla="*/ 122 h 306"/>
              <a:gd name="T50" fmla="*/ 306 w 306"/>
              <a:gd name="T51" fmla="*/ 154 h 306"/>
              <a:gd name="T52" fmla="*/ 304 w 306"/>
              <a:gd name="T53" fmla="*/ 168 h 306"/>
              <a:gd name="T54" fmla="*/ 298 w 306"/>
              <a:gd name="T55" fmla="*/ 198 h 306"/>
              <a:gd name="T56" fmla="*/ 288 w 306"/>
              <a:gd name="T57" fmla="*/ 226 h 306"/>
              <a:gd name="T58" fmla="*/ 270 w 306"/>
              <a:gd name="T59" fmla="*/ 250 h 306"/>
              <a:gd name="T60" fmla="*/ 250 w 306"/>
              <a:gd name="T61" fmla="*/ 270 h 306"/>
              <a:gd name="T62" fmla="*/ 226 w 306"/>
              <a:gd name="T63" fmla="*/ 288 h 306"/>
              <a:gd name="T64" fmla="*/ 198 w 306"/>
              <a:gd name="T65" fmla="*/ 298 h 306"/>
              <a:gd name="T66" fmla="*/ 168 w 306"/>
              <a:gd name="T67" fmla="*/ 306 h 306"/>
              <a:gd name="T68" fmla="*/ 154 w 306"/>
              <a:gd name="T69" fmla="*/ 306 h 306"/>
              <a:gd name="T70" fmla="*/ 154 w 306"/>
              <a:gd name="T71" fmla="*/ 106 h 306"/>
              <a:gd name="T72" fmla="*/ 134 w 306"/>
              <a:gd name="T73" fmla="*/ 110 h 306"/>
              <a:gd name="T74" fmla="*/ 120 w 306"/>
              <a:gd name="T75" fmla="*/ 120 h 306"/>
              <a:gd name="T76" fmla="*/ 110 w 306"/>
              <a:gd name="T77" fmla="*/ 134 h 306"/>
              <a:gd name="T78" fmla="*/ 106 w 306"/>
              <a:gd name="T79" fmla="*/ 154 h 306"/>
              <a:gd name="T80" fmla="*/ 106 w 306"/>
              <a:gd name="T81" fmla="*/ 162 h 306"/>
              <a:gd name="T82" fmla="*/ 114 w 306"/>
              <a:gd name="T83" fmla="*/ 180 h 306"/>
              <a:gd name="T84" fmla="*/ 126 w 306"/>
              <a:gd name="T85" fmla="*/ 192 h 306"/>
              <a:gd name="T86" fmla="*/ 144 w 306"/>
              <a:gd name="T87" fmla="*/ 200 h 306"/>
              <a:gd name="T88" fmla="*/ 154 w 306"/>
              <a:gd name="T89" fmla="*/ 200 h 306"/>
              <a:gd name="T90" fmla="*/ 172 w 306"/>
              <a:gd name="T91" fmla="*/ 198 h 306"/>
              <a:gd name="T92" fmla="*/ 186 w 306"/>
              <a:gd name="T93" fmla="*/ 186 h 306"/>
              <a:gd name="T94" fmla="*/ 196 w 306"/>
              <a:gd name="T95" fmla="*/ 172 h 306"/>
              <a:gd name="T96" fmla="*/ 200 w 306"/>
              <a:gd name="T97" fmla="*/ 154 h 306"/>
              <a:gd name="T98" fmla="*/ 200 w 306"/>
              <a:gd name="T99" fmla="*/ 144 h 306"/>
              <a:gd name="T100" fmla="*/ 192 w 306"/>
              <a:gd name="T101" fmla="*/ 126 h 306"/>
              <a:gd name="T102" fmla="*/ 180 w 306"/>
              <a:gd name="T103" fmla="*/ 114 h 306"/>
              <a:gd name="T104" fmla="*/ 162 w 306"/>
              <a:gd name="T105" fmla="*/ 106 h 306"/>
              <a:gd name="T106" fmla="*/ 154 w 306"/>
              <a:gd name="T107" fmla="*/ 10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6" h="306">
                <a:moveTo>
                  <a:pt x="154" y="306"/>
                </a:moveTo>
                <a:lnTo>
                  <a:pt x="154" y="306"/>
                </a:lnTo>
                <a:lnTo>
                  <a:pt x="138" y="306"/>
                </a:lnTo>
                <a:lnTo>
                  <a:pt x="122" y="302"/>
                </a:lnTo>
                <a:lnTo>
                  <a:pt x="108" y="298"/>
                </a:lnTo>
                <a:lnTo>
                  <a:pt x="94" y="294"/>
                </a:lnTo>
                <a:lnTo>
                  <a:pt x="80" y="288"/>
                </a:lnTo>
                <a:lnTo>
                  <a:pt x="68" y="280"/>
                </a:lnTo>
                <a:lnTo>
                  <a:pt x="56" y="270"/>
                </a:lnTo>
                <a:lnTo>
                  <a:pt x="46" y="262"/>
                </a:lnTo>
                <a:lnTo>
                  <a:pt x="36" y="250"/>
                </a:lnTo>
                <a:lnTo>
                  <a:pt x="26" y="238"/>
                </a:lnTo>
                <a:lnTo>
                  <a:pt x="18" y="226"/>
                </a:lnTo>
                <a:lnTo>
                  <a:pt x="12" y="212"/>
                </a:lnTo>
                <a:lnTo>
                  <a:pt x="8" y="198"/>
                </a:lnTo>
                <a:lnTo>
                  <a:pt x="4" y="184"/>
                </a:lnTo>
                <a:lnTo>
                  <a:pt x="2" y="168"/>
                </a:lnTo>
                <a:lnTo>
                  <a:pt x="0" y="154"/>
                </a:lnTo>
                <a:lnTo>
                  <a:pt x="0" y="154"/>
                </a:lnTo>
                <a:lnTo>
                  <a:pt x="2" y="138"/>
                </a:lnTo>
                <a:lnTo>
                  <a:pt x="4" y="122"/>
                </a:lnTo>
                <a:lnTo>
                  <a:pt x="8" y="108"/>
                </a:lnTo>
                <a:lnTo>
                  <a:pt x="12" y="94"/>
                </a:lnTo>
                <a:lnTo>
                  <a:pt x="18" y="80"/>
                </a:lnTo>
                <a:lnTo>
                  <a:pt x="26" y="68"/>
                </a:lnTo>
                <a:lnTo>
                  <a:pt x="36" y="56"/>
                </a:lnTo>
                <a:lnTo>
                  <a:pt x="46" y="46"/>
                </a:lnTo>
                <a:lnTo>
                  <a:pt x="56" y="36"/>
                </a:lnTo>
                <a:lnTo>
                  <a:pt x="68" y="26"/>
                </a:lnTo>
                <a:lnTo>
                  <a:pt x="80" y="18"/>
                </a:lnTo>
                <a:lnTo>
                  <a:pt x="94" y="12"/>
                </a:lnTo>
                <a:lnTo>
                  <a:pt x="108" y="8"/>
                </a:lnTo>
                <a:lnTo>
                  <a:pt x="122" y="4"/>
                </a:lnTo>
                <a:lnTo>
                  <a:pt x="138" y="2"/>
                </a:lnTo>
                <a:lnTo>
                  <a:pt x="154" y="0"/>
                </a:lnTo>
                <a:lnTo>
                  <a:pt x="154" y="0"/>
                </a:lnTo>
                <a:lnTo>
                  <a:pt x="168" y="2"/>
                </a:lnTo>
                <a:lnTo>
                  <a:pt x="184" y="4"/>
                </a:lnTo>
                <a:lnTo>
                  <a:pt x="198" y="8"/>
                </a:lnTo>
                <a:lnTo>
                  <a:pt x="212" y="12"/>
                </a:lnTo>
                <a:lnTo>
                  <a:pt x="226" y="18"/>
                </a:lnTo>
                <a:lnTo>
                  <a:pt x="238" y="26"/>
                </a:lnTo>
                <a:lnTo>
                  <a:pt x="250" y="36"/>
                </a:lnTo>
                <a:lnTo>
                  <a:pt x="260" y="46"/>
                </a:lnTo>
                <a:lnTo>
                  <a:pt x="270" y="56"/>
                </a:lnTo>
                <a:lnTo>
                  <a:pt x="280" y="68"/>
                </a:lnTo>
                <a:lnTo>
                  <a:pt x="288" y="80"/>
                </a:lnTo>
                <a:lnTo>
                  <a:pt x="294" y="94"/>
                </a:lnTo>
                <a:lnTo>
                  <a:pt x="298" y="108"/>
                </a:lnTo>
                <a:lnTo>
                  <a:pt x="302" y="122"/>
                </a:lnTo>
                <a:lnTo>
                  <a:pt x="304" y="138"/>
                </a:lnTo>
                <a:lnTo>
                  <a:pt x="306" y="154"/>
                </a:lnTo>
                <a:lnTo>
                  <a:pt x="306" y="154"/>
                </a:lnTo>
                <a:lnTo>
                  <a:pt x="304" y="168"/>
                </a:lnTo>
                <a:lnTo>
                  <a:pt x="302" y="184"/>
                </a:lnTo>
                <a:lnTo>
                  <a:pt x="298" y="198"/>
                </a:lnTo>
                <a:lnTo>
                  <a:pt x="294" y="212"/>
                </a:lnTo>
                <a:lnTo>
                  <a:pt x="288" y="226"/>
                </a:lnTo>
                <a:lnTo>
                  <a:pt x="280" y="238"/>
                </a:lnTo>
                <a:lnTo>
                  <a:pt x="270" y="250"/>
                </a:lnTo>
                <a:lnTo>
                  <a:pt x="260" y="262"/>
                </a:lnTo>
                <a:lnTo>
                  <a:pt x="250" y="270"/>
                </a:lnTo>
                <a:lnTo>
                  <a:pt x="238" y="280"/>
                </a:lnTo>
                <a:lnTo>
                  <a:pt x="226" y="288"/>
                </a:lnTo>
                <a:lnTo>
                  <a:pt x="212" y="294"/>
                </a:lnTo>
                <a:lnTo>
                  <a:pt x="198" y="298"/>
                </a:lnTo>
                <a:lnTo>
                  <a:pt x="184" y="302"/>
                </a:lnTo>
                <a:lnTo>
                  <a:pt x="168" y="306"/>
                </a:lnTo>
                <a:lnTo>
                  <a:pt x="154" y="306"/>
                </a:lnTo>
                <a:lnTo>
                  <a:pt x="154" y="306"/>
                </a:lnTo>
                <a:close/>
                <a:moveTo>
                  <a:pt x="154" y="106"/>
                </a:moveTo>
                <a:lnTo>
                  <a:pt x="154" y="106"/>
                </a:lnTo>
                <a:lnTo>
                  <a:pt x="144" y="106"/>
                </a:lnTo>
                <a:lnTo>
                  <a:pt x="134" y="110"/>
                </a:lnTo>
                <a:lnTo>
                  <a:pt x="126" y="114"/>
                </a:lnTo>
                <a:lnTo>
                  <a:pt x="120" y="120"/>
                </a:lnTo>
                <a:lnTo>
                  <a:pt x="114" y="126"/>
                </a:lnTo>
                <a:lnTo>
                  <a:pt x="110" y="134"/>
                </a:lnTo>
                <a:lnTo>
                  <a:pt x="106" y="144"/>
                </a:lnTo>
                <a:lnTo>
                  <a:pt x="106" y="154"/>
                </a:lnTo>
                <a:lnTo>
                  <a:pt x="106" y="154"/>
                </a:lnTo>
                <a:lnTo>
                  <a:pt x="106" y="162"/>
                </a:lnTo>
                <a:lnTo>
                  <a:pt x="110" y="172"/>
                </a:lnTo>
                <a:lnTo>
                  <a:pt x="114" y="180"/>
                </a:lnTo>
                <a:lnTo>
                  <a:pt x="120" y="186"/>
                </a:lnTo>
                <a:lnTo>
                  <a:pt x="126" y="192"/>
                </a:lnTo>
                <a:lnTo>
                  <a:pt x="134" y="198"/>
                </a:lnTo>
                <a:lnTo>
                  <a:pt x="144" y="200"/>
                </a:lnTo>
                <a:lnTo>
                  <a:pt x="154" y="200"/>
                </a:lnTo>
                <a:lnTo>
                  <a:pt x="154" y="200"/>
                </a:lnTo>
                <a:lnTo>
                  <a:pt x="162" y="200"/>
                </a:lnTo>
                <a:lnTo>
                  <a:pt x="172" y="198"/>
                </a:lnTo>
                <a:lnTo>
                  <a:pt x="180" y="192"/>
                </a:lnTo>
                <a:lnTo>
                  <a:pt x="186" y="186"/>
                </a:lnTo>
                <a:lnTo>
                  <a:pt x="192" y="180"/>
                </a:lnTo>
                <a:lnTo>
                  <a:pt x="196" y="172"/>
                </a:lnTo>
                <a:lnTo>
                  <a:pt x="200" y="162"/>
                </a:lnTo>
                <a:lnTo>
                  <a:pt x="200" y="154"/>
                </a:lnTo>
                <a:lnTo>
                  <a:pt x="200" y="154"/>
                </a:lnTo>
                <a:lnTo>
                  <a:pt x="200" y="144"/>
                </a:lnTo>
                <a:lnTo>
                  <a:pt x="196" y="134"/>
                </a:lnTo>
                <a:lnTo>
                  <a:pt x="192" y="126"/>
                </a:lnTo>
                <a:lnTo>
                  <a:pt x="186" y="120"/>
                </a:lnTo>
                <a:lnTo>
                  <a:pt x="180" y="114"/>
                </a:lnTo>
                <a:lnTo>
                  <a:pt x="172" y="110"/>
                </a:lnTo>
                <a:lnTo>
                  <a:pt x="162" y="106"/>
                </a:lnTo>
                <a:lnTo>
                  <a:pt x="154" y="106"/>
                </a:lnTo>
                <a:lnTo>
                  <a:pt x="154" y="106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Freeform 9"/>
          <p:cNvSpPr>
            <a:spLocks/>
          </p:cNvSpPr>
          <p:nvPr userDrawn="1"/>
        </p:nvSpPr>
        <p:spPr bwMode="auto">
          <a:xfrm>
            <a:off x="10144020" y="6454101"/>
            <a:ext cx="110960" cy="60074"/>
          </a:xfrm>
          <a:custGeom>
            <a:avLst/>
            <a:gdLst>
              <a:gd name="T0" fmla="*/ 262 w 314"/>
              <a:gd name="T1" fmla="*/ 170 h 170"/>
              <a:gd name="T2" fmla="*/ 262 w 314"/>
              <a:gd name="T3" fmla="*/ 170 h 170"/>
              <a:gd name="T4" fmla="*/ 254 w 314"/>
              <a:gd name="T5" fmla="*/ 170 h 170"/>
              <a:gd name="T6" fmla="*/ 246 w 314"/>
              <a:gd name="T7" fmla="*/ 168 h 170"/>
              <a:gd name="T8" fmla="*/ 36 w 314"/>
              <a:gd name="T9" fmla="*/ 104 h 170"/>
              <a:gd name="T10" fmla="*/ 36 w 314"/>
              <a:gd name="T11" fmla="*/ 104 h 170"/>
              <a:gd name="T12" fmla="*/ 26 w 314"/>
              <a:gd name="T13" fmla="*/ 100 h 170"/>
              <a:gd name="T14" fmla="*/ 18 w 314"/>
              <a:gd name="T15" fmla="*/ 94 h 170"/>
              <a:gd name="T16" fmla="*/ 10 w 314"/>
              <a:gd name="T17" fmla="*/ 86 h 170"/>
              <a:gd name="T18" fmla="*/ 6 w 314"/>
              <a:gd name="T19" fmla="*/ 78 h 170"/>
              <a:gd name="T20" fmla="*/ 2 w 314"/>
              <a:gd name="T21" fmla="*/ 68 h 170"/>
              <a:gd name="T22" fmla="*/ 0 w 314"/>
              <a:gd name="T23" fmla="*/ 58 h 170"/>
              <a:gd name="T24" fmla="*/ 0 w 314"/>
              <a:gd name="T25" fmla="*/ 48 h 170"/>
              <a:gd name="T26" fmla="*/ 2 w 314"/>
              <a:gd name="T27" fmla="*/ 38 h 170"/>
              <a:gd name="T28" fmla="*/ 2 w 314"/>
              <a:gd name="T29" fmla="*/ 38 h 170"/>
              <a:gd name="T30" fmla="*/ 6 w 314"/>
              <a:gd name="T31" fmla="*/ 28 h 170"/>
              <a:gd name="T32" fmla="*/ 12 w 314"/>
              <a:gd name="T33" fmla="*/ 20 h 170"/>
              <a:gd name="T34" fmla="*/ 18 w 314"/>
              <a:gd name="T35" fmla="*/ 12 h 170"/>
              <a:gd name="T36" fmla="*/ 28 w 314"/>
              <a:gd name="T37" fmla="*/ 6 h 170"/>
              <a:gd name="T38" fmla="*/ 36 w 314"/>
              <a:gd name="T39" fmla="*/ 2 h 170"/>
              <a:gd name="T40" fmla="*/ 46 w 314"/>
              <a:gd name="T41" fmla="*/ 0 h 170"/>
              <a:gd name="T42" fmla="*/ 56 w 314"/>
              <a:gd name="T43" fmla="*/ 0 h 170"/>
              <a:gd name="T44" fmla="*/ 68 w 314"/>
              <a:gd name="T45" fmla="*/ 4 h 170"/>
              <a:gd name="T46" fmla="*/ 278 w 314"/>
              <a:gd name="T47" fmla="*/ 68 h 170"/>
              <a:gd name="T48" fmla="*/ 278 w 314"/>
              <a:gd name="T49" fmla="*/ 68 h 170"/>
              <a:gd name="T50" fmla="*/ 286 w 314"/>
              <a:gd name="T51" fmla="*/ 72 h 170"/>
              <a:gd name="T52" fmla="*/ 296 w 314"/>
              <a:gd name="T53" fmla="*/ 78 h 170"/>
              <a:gd name="T54" fmla="*/ 302 w 314"/>
              <a:gd name="T55" fmla="*/ 86 h 170"/>
              <a:gd name="T56" fmla="*/ 308 w 314"/>
              <a:gd name="T57" fmla="*/ 94 h 170"/>
              <a:gd name="T58" fmla="*/ 312 w 314"/>
              <a:gd name="T59" fmla="*/ 104 h 170"/>
              <a:gd name="T60" fmla="*/ 314 w 314"/>
              <a:gd name="T61" fmla="*/ 114 h 170"/>
              <a:gd name="T62" fmla="*/ 314 w 314"/>
              <a:gd name="T63" fmla="*/ 124 h 170"/>
              <a:gd name="T64" fmla="*/ 312 w 314"/>
              <a:gd name="T65" fmla="*/ 134 h 170"/>
              <a:gd name="T66" fmla="*/ 312 w 314"/>
              <a:gd name="T67" fmla="*/ 134 h 170"/>
              <a:gd name="T68" fmla="*/ 308 w 314"/>
              <a:gd name="T69" fmla="*/ 142 h 170"/>
              <a:gd name="T70" fmla="*/ 304 w 314"/>
              <a:gd name="T71" fmla="*/ 150 h 170"/>
              <a:gd name="T72" fmla="*/ 298 w 314"/>
              <a:gd name="T73" fmla="*/ 156 h 170"/>
              <a:gd name="T74" fmla="*/ 292 w 314"/>
              <a:gd name="T75" fmla="*/ 160 h 170"/>
              <a:gd name="T76" fmla="*/ 286 w 314"/>
              <a:gd name="T77" fmla="*/ 166 h 170"/>
              <a:gd name="T78" fmla="*/ 278 w 314"/>
              <a:gd name="T79" fmla="*/ 168 h 170"/>
              <a:gd name="T80" fmla="*/ 270 w 314"/>
              <a:gd name="T81" fmla="*/ 170 h 170"/>
              <a:gd name="T82" fmla="*/ 262 w 314"/>
              <a:gd name="T83" fmla="*/ 170 h 170"/>
              <a:gd name="T84" fmla="*/ 262 w 314"/>
              <a:gd name="T85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4" h="170">
                <a:moveTo>
                  <a:pt x="262" y="170"/>
                </a:moveTo>
                <a:lnTo>
                  <a:pt x="262" y="170"/>
                </a:lnTo>
                <a:lnTo>
                  <a:pt x="254" y="170"/>
                </a:lnTo>
                <a:lnTo>
                  <a:pt x="246" y="168"/>
                </a:lnTo>
                <a:lnTo>
                  <a:pt x="36" y="104"/>
                </a:lnTo>
                <a:lnTo>
                  <a:pt x="36" y="104"/>
                </a:lnTo>
                <a:lnTo>
                  <a:pt x="26" y="100"/>
                </a:lnTo>
                <a:lnTo>
                  <a:pt x="18" y="94"/>
                </a:lnTo>
                <a:lnTo>
                  <a:pt x="10" y="86"/>
                </a:lnTo>
                <a:lnTo>
                  <a:pt x="6" y="78"/>
                </a:lnTo>
                <a:lnTo>
                  <a:pt x="2" y="68"/>
                </a:lnTo>
                <a:lnTo>
                  <a:pt x="0" y="58"/>
                </a:lnTo>
                <a:lnTo>
                  <a:pt x="0" y="48"/>
                </a:lnTo>
                <a:lnTo>
                  <a:pt x="2" y="38"/>
                </a:lnTo>
                <a:lnTo>
                  <a:pt x="2" y="38"/>
                </a:lnTo>
                <a:lnTo>
                  <a:pt x="6" y="28"/>
                </a:lnTo>
                <a:lnTo>
                  <a:pt x="12" y="20"/>
                </a:lnTo>
                <a:lnTo>
                  <a:pt x="18" y="12"/>
                </a:lnTo>
                <a:lnTo>
                  <a:pt x="28" y="6"/>
                </a:lnTo>
                <a:lnTo>
                  <a:pt x="36" y="2"/>
                </a:lnTo>
                <a:lnTo>
                  <a:pt x="46" y="0"/>
                </a:lnTo>
                <a:lnTo>
                  <a:pt x="56" y="0"/>
                </a:lnTo>
                <a:lnTo>
                  <a:pt x="68" y="4"/>
                </a:lnTo>
                <a:lnTo>
                  <a:pt x="278" y="68"/>
                </a:lnTo>
                <a:lnTo>
                  <a:pt x="278" y="68"/>
                </a:lnTo>
                <a:lnTo>
                  <a:pt x="286" y="72"/>
                </a:lnTo>
                <a:lnTo>
                  <a:pt x="296" y="78"/>
                </a:lnTo>
                <a:lnTo>
                  <a:pt x="302" y="86"/>
                </a:lnTo>
                <a:lnTo>
                  <a:pt x="308" y="94"/>
                </a:lnTo>
                <a:lnTo>
                  <a:pt x="312" y="104"/>
                </a:lnTo>
                <a:lnTo>
                  <a:pt x="314" y="114"/>
                </a:lnTo>
                <a:lnTo>
                  <a:pt x="314" y="124"/>
                </a:lnTo>
                <a:lnTo>
                  <a:pt x="312" y="134"/>
                </a:lnTo>
                <a:lnTo>
                  <a:pt x="312" y="134"/>
                </a:lnTo>
                <a:lnTo>
                  <a:pt x="308" y="142"/>
                </a:lnTo>
                <a:lnTo>
                  <a:pt x="304" y="150"/>
                </a:lnTo>
                <a:lnTo>
                  <a:pt x="298" y="156"/>
                </a:lnTo>
                <a:lnTo>
                  <a:pt x="292" y="160"/>
                </a:lnTo>
                <a:lnTo>
                  <a:pt x="286" y="166"/>
                </a:lnTo>
                <a:lnTo>
                  <a:pt x="278" y="168"/>
                </a:lnTo>
                <a:lnTo>
                  <a:pt x="270" y="170"/>
                </a:lnTo>
                <a:lnTo>
                  <a:pt x="262" y="170"/>
                </a:lnTo>
                <a:lnTo>
                  <a:pt x="262" y="170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9" name="Freeform 10"/>
          <p:cNvSpPr>
            <a:spLocks/>
          </p:cNvSpPr>
          <p:nvPr userDrawn="1"/>
        </p:nvSpPr>
        <p:spPr bwMode="auto">
          <a:xfrm>
            <a:off x="10288904" y="6423005"/>
            <a:ext cx="118028" cy="91171"/>
          </a:xfrm>
          <a:custGeom>
            <a:avLst/>
            <a:gdLst>
              <a:gd name="T0" fmla="*/ 52 w 334"/>
              <a:gd name="T1" fmla="*/ 258 h 258"/>
              <a:gd name="T2" fmla="*/ 52 w 334"/>
              <a:gd name="T3" fmla="*/ 258 h 258"/>
              <a:gd name="T4" fmla="*/ 40 w 334"/>
              <a:gd name="T5" fmla="*/ 258 h 258"/>
              <a:gd name="T6" fmla="*/ 28 w 334"/>
              <a:gd name="T7" fmla="*/ 252 h 258"/>
              <a:gd name="T8" fmla="*/ 16 w 334"/>
              <a:gd name="T9" fmla="*/ 246 h 258"/>
              <a:gd name="T10" fmla="*/ 8 w 334"/>
              <a:gd name="T11" fmla="*/ 236 h 258"/>
              <a:gd name="T12" fmla="*/ 8 w 334"/>
              <a:gd name="T13" fmla="*/ 236 h 258"/>
              <a:gd name="T14" fmla="*/ 4 w 334"/>
              <a:gd name="T15" fmla="*/ 226 h 258"/>
              <a:gd name="T16" fmla="*/ 0 w 334"/>
              <a:gd name="T17" fmla="*/ 216 h 258"/>
              <a:gd name="T18" fmla="*/ 0 w 334"/>
              <a:gd name="T19" fmla="*/ 206 h 258"/>
              <a:gd name="T20" fmla="*/ 0 w 334"/>
              <a:gd name="T21" fmla="*/ 196 h 258"/>
              <a:gd name="T22" fmla="*/ 4 w 334"/>
              <a:gd name="T23" fmla="*/ 186 h 258"/>
              <a:gd name="T24" fmla="*/ 8 w 334"/>
              <a:gd name="T25" fmla="*/ 178 h 258"/>
              <a:gd name="T26" fmla="*/ 14 w 334"/>
              <a:gd name="T27" fmla="*/ 170 h 258"/>
              <a:gd name="T28" fmla="*/ 22 w 334"/>
              <a:gd name="T29" fmla="*/ 162 h 258"/>
              <a:gd name="T30" fmla="*/ 252 w 334"/>
              <a:gd name="T31" fmla="*/ 8 h 258"/>
              <a:gd name="T32" fmla="*/ 252 w 334"/>
              <a:gd name="T33" fmla="*/ 8 h 258"/>
              <a:gd name="T34" fmla="*/ 262 w 334"/>
              <a:gd name="T35" fmla="*/ 4 h 258"/>
              <a:gd name="T36" fmla="*/ 272 w 334"/>
              <a:gd name="T37" fmla="*/ 0 h 258"/>
              <a:gd name="T38" fmla="*/ 282 w 334"/>
              <a:gd name="T39" fmla="*/ 0 h 258"/>
              <a:gd name="T40" fmla="*/ 292 w 334"/>
              <a:gd name="T41" fmla="*/ 0 h 258"/>
              <a:gd name="T42" fmla="*/ 302 w 334"/>
              <a:gd name="T43" fmla="*/ 4 h 258"/>
              <a:gd name="T44" fmla="*/ 310 w 334"/>
              <a:gd name="T45" fmla="*/ 8 h 258"/>
              <a:gd name="T46" fmla="*/ 318 w 334"/>
              <a:gd name="T47" fmla="*/ 14 h 258"/>
              <a:gd name="T48" fmla="*/ 326 w 334"/>
              <a:gd name="T49" fmla="*/ 22 h 258"/>
              <a:gd name="T50" fmla="*/ 326 w 334"/>
              <a:gd name="T51" fmla="*/ 22 h 258"/>
              <a:gd name="T52" fmla="*/ 330 w 334"/>
              <a:gd name="T53" fmla="*/ 32 h 258"/>
              <a:gd name="T54" fmla="*/ 334 w 334"/>
              <a:gd name="T55" fmla="*/ 42 h 258"/>
              <a:gd name="T56" fmla="*/ 334 w 334"/>
              <a:gd name="T57" fmla="*/ 52 h 258"/>
              <a:gd name="T58" fmla="*/ 334 w 334"/>
              <a:gd name="T59" fmla="*/ 62 h 258"/>
              <a:gd name="T60" fmla="*/ 330 w 334"/>
              <a:gd name="T61" fmla="*/ 72 h 258"/>
              <a:gd name="T62" fmla="*/ 326 w 334"/>
              <a:gd name="T63" fmla="*/ 80 h 258"/>
              <a:gd name="T64" fmla="*/ 320 w 334"/>
              <a:gd name="T65" fmla="*/ 88 h 258"/>
              <a:gd name="T66" fmla="*/ 312 w 334"/>
              <a:gd name="T67" fmla="*/ 96 h 258"/>
              <a:gd name="T68" fmla="*/ 82 w 334"/>
              <a:gd name="T69" fmla="*/ 250 h 258"/>
              <a:gd name="T70" fmla="*/ 82 w 334"/>
              <a:gd name="T71" fmla="*/ 250 h 258"/>
              <a:gd name="T72" fmla="*/ 74 w 334"/>
              <a:gd name="T73" fmla="*/ 254 h 258"/>
              <a:gd name="T74" fmla="*/ 66 w 334"/>
              <a:gd name="T75" fmla="*/ 256 h 258"/>
              <a:gd name="T76" fmla="*/ 52 w 334"/>
              <a:gd name="T77" fmla="*/ 258 h 258"/>
              <a:gd name="T78" fmla="*/ 52 w 334"/>
              <a:gd name="T79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34" h="258">
                <a:moveTo>
                  <a:pt x="52" y="258"/>
                </a:moveTo>
                <a:lnTo>
                  <a:pt x="52" y="258"/>
                </a:lnTo>
                <a:lnTo>
                  <a:pt x="40" y="258"/>
                </a:lnTo>
                <a:lnTo>
                  <a:pt x="28" y="252"/>
                </a:lnTo>
                <a:lnTo>
                  <a:pt x="16" y="246"/>
                </a:lnTo>
                <a:lnTo>
                  <a:pt x="8" y="236"/>
                </a:lnTo>
                <a:lnTo>
                  <a:pt x="8" y="236"/>
                </a:lnTo>
                <a:lnTo>
                  <a:pt x="4" y="226"/>
                </a:lnTo>
                <a:lnTo>
                  <a:pt x="0" y="216"/>
                </a:lnTo>
                <a:lnTo>
                  <a:pt x="0" y="206"/>
                </a:lnTo>
                <a:lnTo>
                  <a:pt x="0" y="196"/>
                </a:lnTo>
                <a:lnTo>
                  <a:pt x="4" y="186"/>
                </a:lnTo>
                <a:lnTo>
                  <a:pt x="8" y="178"/>
                </a:lnTo>
                <a:lnTo>
                  <a:pt x="14" y="170"/>
                </a:lnTo>
                <a:lnTo>
                  <a:pt x="22" y="162"/>
                </a:lnTo>
                <a:lnTo>
                  <a:pt x="252" y="8"/>
                </a:lnTo>
                <a:lnTo>
                  <a:pt x="252" y="8"/>
                </a:lnTo>
                <a:lnTo>
                  <a:pt x="262" y="4"/>
                </a:lnTo>
                <a:lnTo>
                  <a:pt x="272" y="0"/>
                </a:lnTo>
                <a:lnTo>
                  <a:pt x="282" y="0"/>
                </a:lnTo>
                <a:lnTo>
                  <a:pt x="292" y="0"/>
                </a:lnTo>
                <a:lnTo>
                  <a:pt x="302" y="4"/>
                </a:lnTo>
                <a:lnTo>
                  <a:pt x="310" y="8"/>
                </a:lnTo>
                <a:lnTo>
                  <a:pt x="318" y="14"/>
                </a:lnTo>
                <a:lnTo>
                  <a:pt x="326" y="22"/>
                </a:lnTo>
                <a:lnTo>
                  <a:pt x="326" y="22"/>
                </a:lnTo>
                <a:lnTo>
                  <a:pt x="330" y="32"/>
                </a:lnTo>
                <a:lnTo>
                  <a:pt x="334" y="42"/>
                </a:lnTo>
                <a:lnTo>
                  <a:pt x="334" y="52"/>
                </a:lnTo>
                <a:lnTo>
                  <a:pt x="334" y="62"/>
                </a:lnTo>
                <a:lnTo>
                  <a:pt x="330" y="72"/>
                </a:lnTo>
                <a:lnTo>
                  <a:pt x="326" y="80"/>
                </a:lnTo>
                <a:lnTo>
                  <a:pt x="320" y="88"/>
                </a:lnTo>
                <a:lnTo>
                  <a:pt x="312" y="96"/>
                </a:lnTo>
                <a:lnTo>
                  <a:pt x="82" y="250"/>
                </a:lnTo>
                <a:lnTo>
                  <a:pt x="82" y="250"/>
                </a:lnTo>
                <a:lnTo>
                  <a:pt x="74" y="254"/>
                </a:lnTo>
                <a:lnTo>
                  <a:pt x="66" y="256"/>
                </a:lnTo>
                <a:lnTo>
                  <a:pt x="52" y="258"/>
                </a:lnTo>
                <a:lnTo>
                  <a:pt x="52" y="258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" name="Freeform 11"/>
          <p:cNvSpPr>
            <a:spLocks/>
          </p:cNvSpPr>
          <p:nvPr userDrawn="1"/>
        </p:nvSpPr>
        <p:spPr bwMode="auto">
          <a:xfrm>
            <a:off x="9999843" y="6466115"/>
            <a:ext cx="121561" cy="105306"/>
          </a:xfrm>
          <a:custGeom>
            <a:avLst/>
            <a:gdLst>
              <a:gd name="T0" fmla="*/ 52 w 344"/>
              <a:gd name="T1" fmla="*/ 298 h 298"/>
              <a:gd name="T2" fmla="*/ 52 w 344"/>
              <a:gd name="T3" fmla="*/ 298 h 298"/>
              <a:gd name="T4" fmla="*/ 42 w 344"/>
              <a:gd name="T5" fmla="*/ 298 h 298"/>
              <a:gd name="T6" fmla="*/ 30 w 344"/>
              <a:gd name="T7" fmla="*/ 294 h 298"/>
              <a:gd name="T8" fmla="*/ 20 w 344"/>
              <a:gd name="T9" fmla="*/ 288 h 298"/>
              <a:gd name="T10" fmla="*/ 12 w 344"/>
              <a:gd name="T11" fmla="*/ 278 h 298"/>
              <a:gd name="T12" fmla="*/ 12 w 344"/>
              <a:gd name="T13" fmla="*/ 278 h 298"/>
              <a:gd name="T14" fmla="*/ 6 w 344"/>
              <a:gd name="T15" fmla="*/ 270 h 298"/>
              <a:gd name="T16" fmla="*/ 2 w 344"/>
              <a:gd name="T17" fmla="*/ 260 h 298"/>
              <a:gd name="T18" fmla="*/ 0 w 344"/>
              <a:gd name="T19" fmla="*/ 250 h 298"/>
              <a:gd name="T20" fmla="*/ 0 w 344"/>
              <a:gd name="T21" fmla="*/ 240 h 298"/>
              <a:gd name="T22" fmla="*/ 2 w 344"/>
              <a:gd name="T23" fmla="*/ 230 h 298"/>
              <a:gd name="T24" fmla="*/ 6 w 344"/>
              <a:gd name="T25" fmla="*/ 220 h 298"/>
              <a:gd name="T26" fmla="*/ 12 w 344"/>
              <a:gd name="T27" fmla="*/ 212 h 298"/>
              <a:gd name="T28" fmla="*/ 20 w 344"/>
              <a:gd name="T29" fmla="*/ 204 h 298"/>
              <a:gd name="T30" fmla="*/ 260 w 344"/>
              <a:gd name="T31" fmla="*/ 10 h 298"/>
              <a:gd name="T32" fmla="*/ 260 w 344"/>
              <a:gd name="T33" fmla="*/ 10 h 298"/>
              <a:gd name="T34" fmla="*/ 268 w 344"/>
              <a:gd name="T35" fmla="*/ 6 h 298"/>
              <a:gd name="T36" fmla="*/ 278 w 344"/>
              <a:gd name="T37" fmla="*/ 2 h 298"/>
              <a:gd name="T38" fmla="*/ 288 w 344"/>
              <a:gd name="T39" fmla="*/ 0 h 298"/>
              <a:gd name="T40" fmla="*/ 298 w 344"/>
              <a:gd name="T41" fmla="*/ 0 h 298"/>
              <a:gd name="T42" fmla="*/ 308 w 344"/>
              <a:gd name="T43" fmla="*/ 2 h 298"/>
              <a:gd name="T44" fmla="*/ 318 w 344"/>
              <a:gd name="T45" fmla="*/ 6 h 298"/>
              <a:gd name="T46" fmla="*/ 326 w 344"/>
              <a:gd name="T47" fmla="*/ 12 h 298"/>
              <a:gd name="T48" fmla="*/ 334 w 344"/>
              <a:gd name="T49" fmla="*/ 18 h 298"/>
              <a:gd name="T50" fmla="*/ 334 w 344"/>
              <a:gd name="T51" fmla="*/ 18 h 298"/>
              <a:gd name="T52" fmla="*/ 340 w 344"/>
              <a:gd name="T53" fmla="*/ 28 h 298"/>
              <a:gd name="T54" fmla="*/ 344 w 344"/>
              <a:gd name="T55" fmla="*/ 38 h 298"/>
              <a:gd name="T56" fmla="*/ 344 w 344"/>
              <a:gd name="T57" fmla="*/ 48 h 298"/>
              <a:gd name="T58" fmla="*/ 344 w 344"/>
              <a:gd name="T59" fmla="*/ 58 h 298"/>
              <a:gd name="T60" fmla="*/ 342 w 344"/>
              <a:gd name="T61" fmla="*/ 68 h 298"/>
              <a:gd name="T62" fmla="*/ 338 w 344"/>
              <a:gd name="T63" fmla="*/ 76 h 298"/>
              <a:gd name="T64" fmla="*/ 334 w 344"/>
              <a:gd name="T65" fmla="*/ 86 h 298"/>
              <a:gd name="T66" fmla="*/ 326 w 344"/>
              <a:gd name="T67" fmla="*/ 92 h 298"/>
              <a:gd name="T68" fmla="*/ 86 w 344"/>
              <a:gd name="T69" fmla="*/ 286 h 298"/>
              <a:gd name="T70" fmla="*/ 86 w 344"/>
              <a:gd name="T71" fmla="*/ 286 h 298"/>
              <a:gd name="T72" fmla="*/ 78 w 344"/>
              <a:gd name="T73" fmla="*/ 292 h 298"/>
              <a:gd name="T74" fmla="*/ 70 w 344"/>
              <a:gd name="T75" fmla="*/ 296 h 298"/>
              <a:gd name="T76" fmla="*/ 62 w 344"/>
              <a:gd name="T77" fmla="*/ 298 h 298"/>
              <a:gd name="T78" fmla="*/ 52 w 344"/>
              <a:gd name="T79" fmla="*/ 298 h 298"/>
              <a:gd name="T80" fmla="*/ 52 w 344"/>
              <a:gd name="T81" fmla="*/ 29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44" h="298">
                <a:moveTo>
                  <a:pt x="52" y="298"/>
                </a:moveTo>
                <a:lnTo>
                  <a:pt x="52" y="298"/>
                </a:lnTo>
                <a:lnTo>
                  <a:pt x="42" y="298"/>
                </a:lnTo>
                <a:lnTo>
                  <a:pt x="30" y="294"/>
                </a:lnTo>
                <a:lnTo>
                  <a:pt x="20" y="288"/>
                </a:lnTo>
                <a:lnTo>
                  <a:pt x="12" y="278"/>
                </a:lnTo>
                <a:lnTo>
                  <a:pt x="12" y="278"/>
                </a:lnTo>
                <a:lnTo>
                  <a:pt x="6" y="270"/>
                </a:lnTo>
                <a:lnTo>
                  <a:pt x="2" y="260"/>
                </a:lnTo>
                <a:lnTo>
                  <a:pt x="0" y="250"/>
                </a:lnTo>
                <a:lnTo>
                  <a:pt x="0" y="240"/>
                </a:lnTo>
                <a:lnTo>
                  <a:pt x="2" y="230"/>
                </a:lnTo>
                <a:lnTo>
                  <a:pt x="6" y="220"/>
                </a:lnTo>
                <a:lnTo>
                  <a:pt x="12" y="212"/>
                </a:lnTo>
                <a:lnTo>
                  <a:pt x="20" y="204"/>
                </a:lnTo>
                <a:lnTo>
                  <a:pt x="260" y="10"/>
                </a:lnTo>
                <a:lnTo>
                  <a:pt x="260" y="10"/>
                </a:lnTo>
                <a:lnTo>
                  <a:pt x="268" y="6"/>
                </a:lnTo>
                <a:lnTo>
                  <a:pt x="278" y="2"/>
                </a:lnTo>
                <a:lnTo>
                  <a:pt x="288" y="0"/>
                </a:lnTo>
                <a:lnTo>
                  <a:pt x="298" y="0"/>
                </a:lnTo>
                <a:lnTo>
                  <a:pt x="308" y="2"/>
                </a:lnTo>
                <a:lnTo>
                  <a:pt x="318" y="6"/>
                </a:lnTo>
                <a:lnTo>
                  <a:pt x="326" y="12"/>
                </a:lnTo>
                <a:lnTo>
                  <a:pt x="334" y="18"/>
                </a:lnTo>
                <a:lnTo>
                  <a:pt x="334" y="18"/>
                </a:lnTo>
                <a:lnTo>
                  <a:pt x="340" y="28"/>
                </a:lnTo>
                <a:lnTo>
                  <a:pt x="344" y="38"/>
                </a:lnTo>
                <a:lnTo>
                  <a:pt x="344" y="48"/>
                </a:lnTo>
                <a:lnTo>
                  <a:pt x="344" y="58"/>
                </a:lnTo>
                <a:lnTo>
                  <a:pt x="342" y="68"/>
                </a:lnTo>
                <a:lnTo>
                  <a:pt x="338" y="76"/>
                </a:lnTo>
                <a:lnTo>
                  <a:pt x="334" y="86"/>
                </a:lnTo>
                <a:lnTo>
                  <a:pt x="326" y="92"/>
                </a:lnTo>
                <a:lnTo>
                  <a:pt x="86" y="286"/>
                </a:lnTo>
                <a:lnTo>
                  <a:pt x="86" y="286"/>
                </a:lnTo>
                <a:lnTo>
                  <a:pt x="78" y="292"/>
                </a:lnTo>
                <a:lnTo>
                  <a:pt x="70" y="296"/>
                </a:lnTo>
                <a:lnTo>
                  <a:pt x="62" y="298"/>
                </a:lnTo>
                <a:lnTo>
                  <a:pt x="52" y="298"/>
                </a:lnTo>
                <a:lnTo>
                  <a:pt x="52" y="298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 rot="16200000">
            <a:off x="2609023" y="3862258"/>
            <a:ext cx="337507" cy="5555552"/>
            <a:chOff x="9312007" y="34787"/>
            <a:chExt cx="1212906" cy="3143923"/>
          </a:xfrm>
        </p:grpSpPr>
        <p:sp>
          <p:nvSpPr>
            <p:cNvPr id="22" name="Bent Arrow 21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Bent Arrow 22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Bent Arrow 23"/>
          <p:cNvSpPr/>
          <p:nvPr userDrawn="1"/>
        </p:nvSpPr>
        <p:spPr bwMode="auto">
          <a:xfrm>
            <a:off x="5686283" y="6687742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Bent Arrow 24"/>
          <p:cNvSpPr/>
          <p:nvPr userDrawn="1"/>
        </p:nvSpPr>
        <p:spPr bwMode="auto">
          <a:xfrm rot="10800000" flipH="1">
            <a:off x="2049681" y="6370315"/>
            <a:ext cx="7843864" cy="98052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Bent Arrow 25"/>
          <p:cNvSpPr/>
          <p:nvPr userDrawn="1"/>
        </p:nvSpPr>
        <p:spPr bwMode="auto">
          <a:xfrm rot="10800000">
            <a:off x="11224377" y="6352329"/>
            <a:ext cx="709317" cy="21637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Bent Arrow 44"/>
          <p:cNvSpPr/>
          <p:nvPr userDrawn="1"/>
        </p:nvSpPr>
        <p:spPr bwMode="auto">
          <a:xfrm rot="16200000">
            <a:off x="11424801" y="6722154"/>
            <a:ext cx="283503" cy="0"/>
          </a:xfrm>
          <a:custGeom>
            <a:avLst/>
            <a:gdLst>
              <a:gd name="connsiteX0" fmla="*/ 0 w 325590"/>
              <a:gd name="connsiteY0" fmla="*/ 266055 h 266055"/>
              <a:gd name="connsiteX1" fmla="*/ 0 w 325590"/>
              <a:gd name="connsiteY1" fmla="*/ 42087 h 266055"/>
              <a:gd name="connsiteX2" fmla="*/ 42087 w 325590"/>
              <a:gd name="connsiteY2" fmla="*/ 0 h 266055"/>
              <a:gd name="connsiteX3" fmla="*/ 259076 w 325590"/>
              <a:gd name="connsiteY3" fmla="*/ 0 h 266055"/>
              <a:gd name="connsiteX4" fmla="*/ 259076 w 325590"/>
              <a:gd name="connsiteY4" fmla="*/ 0 h 266055"/>
              <a:gd name="connsiteX5" fmla="*/ 325590 w 325590"/>
              <a:gd name="connsiteY5" fmla="*/ 0 h 266055"/>
              <a:gd name="connsiteX6" fmla="*/ 259076 w 325590"/>
              <a:gd name="connsiteY6" fmla="*/ 0 h 266055"/>
              <a:gd name="connsiteX7" fmla="*/ 259076 w 325590"/>
              <a:gd name="connsiteY7" fmla="*/ 0 h 266055"/>
              <a:gd name="connsiteX8" fmla="*/ 42087 w 325590"/>
              <a:gd name="connsiteY8" fmla="*/ 0 h 266055"/>
              <a:gd name="connsiteX9" fmla="*/ 0 w 325590"/>
              <a:gd name="connsiteY9" fmla="*/ 42087 h 266055"/>
              <a:gd name="connsiteX10" fmla="*/ 0 w 325590"/>
              <a:gd name="connsiteY10" fmla="*/ 266055 h 266055"/>
              <a:gd name="connsiteX0" fmla="*/ 0 w 325590"/>
              <a:gd name="connsiteY0" fmla="*/ 42087 h 42087"/>
              <a:gd name="connsiteX1" fmla="*/ 0 w 325590"/>
              <a:gd name="connsiteY1" fmla="*/ 42087 h 42087"/>
              <a:gd name="connsiteX2" fmla="*/ 42087 w 325590"/>
              <a:gd name="connsiteY2" fmla="*/ 0 h 42087"/>
              <a:gd name="connsiteX3" fmla="*/ 259076 w 325590"/>
              <a:gd name="connsiteY3" fmla="*/ 0 h 42087"/>
              <a:gd name="connsiteX4" fmla="*/ 259076 w 325590"/>
              <a:gd name="connsiteY4" fmla="*/ 0 h 42087"/>
              <a:gd name="connsiteX5" fmla="*/ 325590 w 325590"/>
              <a:gd name="connsiteY5" fmla="*/ 0 h 42087"/>
              <a:gd name="connsiteX6" fmla="*/ 259076 w 325590"/>
              <a:gd name="connsiteY6" fmla="*/ 0 h 42087"/>
              <a:gd name="connsiteX7" fmla="*/ 259076 w 325590"/>
              <a:gd name="connsiteY7" fmla="*/ 0 h 42087"/>
              <a:gd name="connsiteX8" fmla="*/ 42087 w 325590"/>
              <a:gd name="connsiteY8" fmla="*/ 0 h 42087"/>
              <a:gd name="connsiteX9" fmla="*/ 0 w 325590"/>
              <a:gd name="connsiteY9" fmla="*/ 42087 h 42087"/>
              <a:gd name="connsiteX0" fmla="*/ 42089 w 325592"/>
              <a:gd name="connsiteY0" fmla="*/ 0 h 42087"/>
              <a:gd name="connsiteX1" fmla="*/ 2 w 325592"/>
              <a:gd name="connsiteY1" fmla="*/ 42087 h 42087"/>
              <a:gd name="connsiteX2" fmla="*/ 42089 w 325592"/>
              <a:gd name="connsiteY2" fmla="*/ 0 h 42087"/>
              <a:gd name="connsiteX3" fmla="*/ 259078 w 325592"/>
              <a:gd name="connsiteY3" fmla="*/ 0 h 42087"/>
              <a:gd name="connsiteX4" fmla="*/ 259078 w 325592"/>
              <a:gd name="connsiteY4" fmla="*/ 0 h 42087"/>
              <a:gd name="connsiteX5" fmla="*/ 325592 w 325592"/>
              <a:gd name="connsiteY5" fmla="*/ 0 h 42087"/>
              <a:gd name="connsiteX6" fmla="*/ 259078 w 325592"/>
              <a:gd name="connsiteY6" fmla="*/ 0 h 42087"/>
              <a:gd name="connsiteX7" fmla="*/ 259078 w 325592"/>
              <a:gd name="connsiteY7" fmla="*/ 0 h 42087"/>
              <a:gd name="connsiteX8" fmla="*/ 42089 w 325592"/>
              <a:gd name="connsiteY8" fmla="*/ 0 h 42087"/>
              <a:gd name="connsiteX0" fmla="*/ 0 w 283503"/>
              <a:gd name="connsiteY0" fmla="*/ 0 h 0"/>
              <a:gd name="connsiteX1" fmla="*/ 0 w 283503"/>
              <a:gd name="connsiteY1" fmla="*/ 0 h 0"/>
              <a:gd name="connsiteX2" fmla="*/ 216989 w 283503"/>
              <a:gd name="connsiteY2" fmla="*/ 0 h 0"/>
              <a:gd name="connsiteX3" fmla="*/ 216989 w 283503"/>
              <a:gd name="connsiteY3" fmla="*/ 0 h 0"/>
              <a:gd name="connsiteX4" fmla="*/ 283503 w 283503"/>
              <a:gd name="connsiteY4" fmla="*/ 0 h 0"/>
              <a:gd name="connsiteX5" fmla="*/ 216989 w 283503"/>
              <a:gd name="connsiteY5" fmla="*/ 0 h 0"/>
              <a:gd name="connsiteX6" fmla="*/ 216989 w 283503"/>
              <a:gd name="connsiteY6" fmla="*/ 0 h 0"/>
              <a:gd name="connsiteX7" fmla="*/ 0 w 283503"/>
              <a:gd name="connsiteY7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503">
                <a:moveTo>
                  <a:pt x="0" y="0"/>
                </a:moveTo>
                <a:lnTo>
                  <a:pt x="0" y="0"/>
                </a:lnTo>
                <a:lnTo>
                  <a:pt x="216989" y="0"/>
                </a:lnTo>
                <a:lnTo>
                  <a:pt x="216989" y="0"/>
                </a:lnTo>
                <a:lnTo>
                  <a:pt x="283503" y="0"/>
                </a:lnTo>
                <a:lnTo>
                  <a:pt x="216989" y="0"/>
                </a:lnTo>
                <a:lnTo>
                  <a:pt x="2169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Freeform 15"/>
          <p:cNvSpPr>
            <a:spLocks noEditPoints="1"/>
          </p:cNvSpPr>
          <p:nvPr userDrawn="1"/>
        </p:nvSpPr>
        <p:spPr bwMode="auto">
          <a:xfrm>
            <a:off x="4389232" y="6600371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Freeform 18"/>
          <p:cNvSpPr>
            <a:spLocks/>
          </p:cNvSpPr>
          <p:nvPr userDrawn="1"/>
        </p:nvSpPr>
        <p:spPr bwMode="auto">
          <a:xfrm>
            <a:off x="4431637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11" y="6491045"/>
            <a:ext cx="936609" cy="206372"/>
          </a:xfrm>
          <a:prstGeom prst="rect">
            <a:avLst/>
          </a:prstGeom>
        </p:spPr>
      </p:pic>
      <p:sp>
        <p:nvSpPr>
          <p:cNvPr id="31" name="Freeform 30"/>
          <p:cNvSpPr/>
          <p:nvPr userDrawn="1"/>
        </p:nvSpPr>
        <p:spPr bwMode="auto">
          <a:xfrm>
            <a:off x="9884187" y="6330951"/>
            <a:ext cx="773724" cy="525060"/>
          </a:xfrm>
          <a:custGeom>
            <a:avLst/>
            <a:gdLst>
              <a:gd name="connsiteX0" fmla="*/ 560481 w 773724"/>
              <a:gd name="connsiteY0" fmla="*/ 0 h 533030"/>
              <a:gd name="connsiteX1" fmla="*/ 649426 w 773724"/>
              <a:gd name="connsiteY1" fmla="*/ 0 h 533030"/>
              <a:gd name="connsiteX2" fmla="*/ 660415 w 773724"/>
              <a:gd name="connsiteY2" fmla="*/ 9067 h 533030"/>
              <a:gd name="connsiteX3" fmla="*/ 773724 w 773724"/>
              <a:gd name="connsiteY3" fmla="*/ 282619 h 533030"/>
              <a:gd name="connsiteX4" fmla="*/ 707654 w 773724"/>
              <a:gd name="connsiteY4" fmla="*/ 498917 h 533030"/>
              <a:gd name="connsiteX5" fmla="*/ 679508 w 773724"/>
              <a:gd name="connsiteY5" fmla="*/ 533030 h 533030"/>
              <a:gd name="connsiteX6" fmla="*/ 603760 w 773724"/>
              <a:gd name="connsiteY6" fmla="*/ 533030 h 533030"/>
              <a:gd name="connsiteX7" fmla="*/ 622123 w 773724"/>
              <a:gd name="connsiteY7" fmla="*/ 517880 h 533030"/>
              <a:gd name="connsiteX8" fmla="*/ 719571 w 773724"/>
              <a:gd name="connsiteY8" fmla="*/ 282619 h 533030"/>
              <a:gd name="connsiteX9" fmla="*/ 572883 w 773724"/>
              <a:gd name="connsiteY9" fmla="*/ 6732 h 533030"/>
              <a:gd name="connsiteX10" fmla="*/ 124298 w 773724"/>
              <a:gd name="connsiteY10" fmla="*/ 0 h 533030"/>
              <a:gd name="connsiteX11" fmla="*/ 213243 w 773724"/>
              <a:gd name="connsiteY11" fmla="*/ 0 h 533030"/>
              <a:gd name="connsiteX12" fmla="*/ 200841 w 773724"/>
              <a:gd name="connsiteY12" fmla="*/ 6732 h 533030"/>
              <a:gd name="connsiteX13" fmla="*/ 54153 w 773724"/>
              <a:gd name="connsiteY13" fmla="*/ 282619 h 533030"/>
              <a:gd name="connsiteX14" fmla="*/ 151601 w 773724"/>
              <a:gd name="connsiteY14" fmla="*/ 517880 h 533030"/>
              <a:gd name="connsiteX15" fmla="*/ 169964 w 773724"/>
              <a:gd name="connsiteY15" fmla="*/ 533030 h 533030"/>
              <a:gd name="connsiteX16" fmla="*/ 94215 w 773724"/>
              <a:gd name="connsiteY16" fmla="*/ 533030 h 533030"/>
              <a:gd name="connsiteX17" fmla="*/ 66070 w 773724"/>
              <a:gd name="connsiteY17" fmla="*/ 498917 h 533030"/>
              <a:gd name="connsiteX18" fmla="*/ 0 w 773724"/>
              <a:gd name="connsiteY18" fmla="*/ 282619 h 533030"/>
              <a:gd name="connsiteX19" fmla="*/ 113309 w 773724"/>
              <a:gd name="connsiteY19" fmla="*/ 9067 h 53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73724" h="533030">
                <a:moveTo>
                  <a:pt x="560481" y="0"/>
                </a:moveTo>
                <a:lnTo>
                  <a:pt x="649426" y="0"/>
                </a:lnTo>
                <a:lnTo>
                  <a:pt x="660415" y="9067"/>
                </a:lnTo>
                <a:cubicBezTo>
                  <a:pt x="730423" y="79075"/>
                  <a:pt x="773724" y="175790"/>
                  <a:pt x="773724" y="282619"/>
                </a:cubicBezTo>
                <a:cubicBezTo>
                  <a:pt x="773724" y="362741"/>
                  <a:pt x="749367" y="437174"/>
                  <a:pt x="707654" y="498917"/>
                </a:cubicBezTo>
                <a:lnTo>
                  <a:pt x="679508" y="533030"/>
                </a:lnTo>
                <a:lnTo>
                  <a:pt x="603760" y="533030"/>
                </a:lnTo>
                <a:lnTo>
                  <a:pt x="622123" y="517880"/>
                </a:lnTo>
                <a:cubicBezTo>
                  <a:pt x="682331" y="457672"/>
                  <a:pt x="719571" y="374494"/>
                  <a:pt x="719571" y="282619"/>
                </a:cubicBezTo>
                <a:cubicBezTo>
                  <a:pt x="719571" y="167776"/>
                  <a:pt x="661384" y="66522"/>
                  <a:pt x="572883" y="6732"/>
                </a:cubicBezTo>
                <a:close/>
                <a:moveTo>
                  <a:pt x="124298" y="0"/>
                </a:moveTo>
                <a:lnTo>
                  <a:pt x="213243" y="0"/>
                </a:lnTo>
                <a:lnTo>
                  <a:pt x="200841" y="6732"/>
                </a:lnTo>
                <a:cubicBezTo>
                  <a:pt x="112340" y="66522"/>
                  <a:pt x="54153" y="167776"/>
                  <a:pt x="54153" y="282619"/>
                </a:cubicBezTo>
                <a:cubicBezTo>
                  <a:pt x="54153" y="374494"/>
                  <a:pt x="91393" y="457672"/>
                  <a:pt x="151601" y="517880"/>
                </a:cubicBezTo>
                <a:lnTo>
                  <a:pt x="169964" y="533030"/>
                </a:lnTo>
                <a:lnTo>
                  <a:pt x="94215" y="533030"/>
                </a:lnTo>
                <a:lnTo>
                  <a:pt x="66070" y="498917"/>
                </a:lnTo>
                <a:cubicBezTo>
                  <a:pt x="24357" y="437174"/>
                  <a:pt x="0" y="362741"/>
                  <a:pt x="0" y="282619"/>
                </a:cubicBezTo>
                <a:cubicBezTo>
                  <a:pt x="0" y="175790"/>
                  <a:pt x="43301" y="79075"/>
                  <a:pt x="113309" y="9067"/>
                </a:cubicBezTo>
                <a:close/>
              </a:path>
            </a:pathLst>
          </a:custGeom>
          <a:solidFill>
            <a:schemeClr val="accent1"/>
          </a:solidFill>
          <a:ln w="571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35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27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2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58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0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7" y="-216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13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94" r:id="rId3"/>
  </p:sldLayoutIdLst>
  <p:transition>
    <p:fade/>
  </p:transition>
  <p:txStyles>
    <p:titleStyle>
      <a:lvl1pPr algn="l" defTabSz="913807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39" marR="0" indent="-335939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41" marR="0" indent="-236402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58" marR="0" indent="-223959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17" marR="0" indent="-223959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777" marR="0" indent="-223959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2970" indent="-228452" algn="l" defTabSz="913807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9874" indent="-228452" algn="l" defTabSz="913807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6778" indent="-228452" algn="l" defTabSz="913807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3683" indent="-228452" algn="l" defTabSz="913807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904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807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70711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7615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4519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41422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8326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5230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5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5" r:id="rId3"/>
    <p:sldLayoutId id="2147484421" r:id="rId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8607" y="1095151"/>
            <a:ext cx="6277260" cy="5225663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14" y="1631852"/>
            <a:ext cx="6274911" cy="3526917"/>
          </a:xfrm>
        </p:spPr>
        <p:txBody>
          <a:bodyPr/>
          <a:lstStyle/>
          <a:p>
            <a:r>
              <a:rPr lang="en-US" dirty="0"/>
              <a:t>Conversational Commerce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594" y="5158750"/>
            <a:ext cx="6276530" cy="1698765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Azure Bot Service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6348" y="2894651"/>
            <a:ext cx="369345" cy="634443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0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8A589A-BC05-47FC-808B-BAC10D9B9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7222"/>
              </p:ext>
            </p:extLst>
          </p:nvPr>
        </p:nvGraphicFramePr>
        <p:xfrm>
          <a:off x="107483" y="1161283"/>
          <a:ext cx="11959157" cy="54039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657">
                  <a:extLst>
                    <a:ext uri="{9D8B030D-6E8A-4147-A177-3AD203B41FA5}">
                      <a16:colId xmlns:a16="http://schemas.microsoft.com/office/drawing/2014/main" val="1687261195"/>
                    </a:ext>
                  </a:extLst>
                </a:gridCol>
                <a:gridCol w="3248418">
                  <a:extLst>
                    <a:ext uri="{9D8B030D-6E8A-4147-A177-3AD203B41FA5}">
                      <a16:colId xmlns:a16="http://schemas.microsoft.com/office/drawing/2014/main" val="2474033126"/>
                    </a:ext>
                  </a:extLst>
                </a:gridCol>
                <a:gridCol w="2963469">
                  <a:extLst>
                    <a:ext uri="{9D8B030D-6E8A-4147-A177-3AD203B41FA5}">
                      <a16:colId xmlns:a16="http://schemas.microsoft.com/office/drawing/2014/main" val="3429703102"/>
                    </a:ext>
                  </a:extLst>
                </a:gridCol>
                <a:gridCol w="2404969">
                  <a:extLst>
                    <a:ext uri="{9D8B030D-6E8A-4147-A177-3AD203B41FA5}">
                      <a16:colId xmlns:a16="http://schemas.microsoft.com/office/drawing/2014/main" val="1052949796"/>
                    </a:ext>
                  </a:extLst>
                </a:gridCol>
                <a:gridCol w="2002644">
                  <a:extLst>
                    <a:ext uri="{9D8B030D-6E8A-4147-A177-3AD203B41FA5}">
                      <a16:colId xmlns:a16="http://schemas.microsoft.com/office/drawing/2014/main" val="2659744183"/>
                    </a:ext>
                  </a:extLst>
                </a:gridCol>
              </a:tblGrid>
              <a:tr h="6527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>
                          <a:solidFill>
                            <a:srgbClr val="00B050"/>
                          </a:solidFill>
                          <a:effectLst/>
                        </a:rPr>
                        <a:t>PHASES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>
                          <a:solidFill>
                            <a:srgbClr val="00B050"/>
                          </a:solidFill>
                          <a:effectLst/>
                        </a:rPr>
                        <a:t>ACTIVITIES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>
                          <a:solidFill>
                            <a:srgbClr val="00B050"/>
                          </a:solidFill>
                          <a:effectLst/>
                        </a:rPr>
                        <a:t>INPUTS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>
                          <a:solidFill>
                            <a:srgbClr val="00B050"/>
                          </a:solidFill>
                          <a:effectLst/>
                        </a:rPr>
                        <a:t>OUTPUTS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>
                          <a:solidFill>
                            <a:srgbClr val="00B050"/>
                          </a:solidFill>
                          <a:effectLst/>
                        </a:rPr>
                        <a:t>TOOLS &amp; TECHNIQUES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43391015"/>
                  </a:ext>
                </a:extLst>
              </a:tr>
              <a:tr h="6527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Executing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Create Azure subscription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subscription </a:t>
                      </a:r>
                      <a:r>
                        <a:rPr lang="en-IN" sz="2000" dirty="0" err="1"/>
                        <a:t>detilas</a:t>
                      </a:r>
                      <a:endParaRPr lang="en-IN" sz="2000" dirty="0"/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Azure account to create a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Azure Portal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74455848"/>
                  </a:ext>
                </a:extLst>
              </a:tr>
              <a:tr h="329287">
                <a:tc>
                  <a:txBody>
                    <a:bodyPr/>
                    <a:lstStyle/>
                    <a:p>
                      <a:pPr algn="l" fontAlgn="b"/>
                      <a:r>
                        <a:rPr lang="en-IN" dirty="0"/>
                        <a:t> </a:t>
                      </a:r>
                    </a:p>
                  </a:txBody>
                  <a:tcPr marL="5445" marR="5445" marT="5445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Creating a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MS Bot framework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Basic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Bot Framework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72261797"/>
                  </a:ext>
                </a:extLst>
              </a:tr>
              <a:tr h="652794">
                <a:tc>
                  <a:txBody>
                    <a:bodyPr/>
                    <a:lstStyle/>
                    <a:p>
                      <a:pPr algn="l" fontAlgn="b"/>
                      <a:r>
                        <a:rPr lang="en-IN" dirty="0"/>
                        <a:t> </a:t>
                      </a:r>
                    </a:p>
                  </a:txBody>
                  <a:tcPr marL="5445" marR="5445" marT="5445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Train </a:t>
                      </a:r>
                      <a:r>
                        <a:rPr lang="en-IN" sz="2000" dirty="0" err="1"/>
                        <a:t>Intents,Entity</a:t>
                      </a:r>
                      <a:r>
                        <a:rPr lang="en-IN" sz="2000" dirty="0"/>
                        <a:t> and </a:t>
                      </a:r>
                      <a:r>
                        <a:rPr lang="en-IN" sz="2000" dirty="0" err="1"/>
                        <a:t>Utterences</a:t>
                      </a:r>
                      <a:endParaRPr lang="en-IN" sz="2000" dirty="0"/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List of </a:t>
                      </a:r>
                      <a:r>
                        <a:rPr lang="en-US" sz="2000" dirty="0" err="1"/>
                        <a:t>Intents,Entities,utterences</a:t>
                      </a:r>
                      <a:endParaRPr lang="en-US" sz="2000" dirty="0"/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Trained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Bot Framework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2896323"/>
                  </a:ext>
                </a:extLst>
              </a:tr>
              <a:tr h="329287">
                <a:tc>
                  <a:txBody>
                    <a:bodyPr/>
                    <a:lstStyle/>
                    <a:p>
                      <a:pPr algn="l" fontAlgn="b"/>
                      <a:r>
                        <a:rPr lang="en-IN"/>
                        <a:t> </a:t>
                      </a:r>
                    </a:p>
                  </a:txBody>
                  <a:tcPr marL="5445" marR="5445" marT="5445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Integrate the API's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 err="1"/>
                        <a:t>Api's</a:t>
                      </a:r>
                      <a:r>
                        <a:rPr lang="en-IN" sz="2000" dirty="0"/>
                        <a:t> List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Bot Framework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82341988"/>
                  </a:ext>
                </a:extLst>
              </a:tr>
              <a:tr h="329287">
                <a:tc>
                  <a:txBody>
                    <a:bodyPr/>
                    <a:lstStyle/>
                    <a:p>
                      <a:pPr algn="l" fontAlgn="b"/>
                      <a:r>
                        <a:rPr lang="en-IN" dirty="0"/>
                        <a:t> </a:t>
                      </a:r>
                    </a:p>
                  </a:txBody>
                  <a:tcPr marL="5445" marR="5445" marT="5445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Deploy the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/>
                        <a:t> </a:t>
                      </a:r>
                    </a:p>
                  </a:txBody>
                  <a:tcPr marL="5445" marR="5445" marT="5445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Bot Framework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03519523"/>
                  </a:ext>
                </a:extLst>
              </a:tr>
              <a:tr h="652794">
                <a:tc>
                  <a:txBody>
                    <a:bodyPr/>
                    <a:lstStyle/>
                    <a:p>
                      <a:pPr algn="l" fontAlgn="b"/>
                      <a:r>
                        <a:rPr lang="en-IN"/>
                        <a:t> </a:t>
                      </a:r>
                    </a:p>
                  </a:txBody>
                  <a:tcPr marL="5445" marR="5445" marT="5445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Connect to channel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Identified Channel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Availability of Bot on identified Channel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Selected Channel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71080058"/>
                  </a:ext>
                </a:extLst>
              </a:tr>
              <a:tr h="7686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 err="1"/>
                        <a:t>Monitering</a:t>
                      </a:r>
                      <a:r>
                        <a:rPr lang="en-IN" sz="2000" dirty="0"/>
                        <a:t> Controlling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Test the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Modifications Required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Bot Framework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7347185"/>
                  </a:ext>
                </a:extLst>
              </a:tr>
              <a:tr h="652794">
                <a:tc>
                  <a:txBody>
                    <a:bodyPr/>
                    <a:lstStyle/>
                    <a:p>
                      <a:pPr algn="l" fontAlgn="b"/>
                      <a:r>
                        <a:rPr lang="en-IN" dirty="0"/>
                        <a:t> </a:t>
                      </a:r>
                    </a:p>
                  </a:txBody>
                  <a:tcPr marL="5445" marR="5445" marT="5445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Modify the bot source and redeploy the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Modifications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Modified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Bot Framework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4159539"/>
                  </a:ext>
                </a:extLst>
              </a:tr>
              <a:tr h="3835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Closing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Publish the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Modified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Final Bot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dirty="0"/>
                        <a:t>Selected Channel</a:t>
                      </a:r>
                    </a:p>
                  </a:txBody>
                  <a:tcPr marL="5445" marR="5445" marT="5445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29000">
                          <a:schemeClr val="accent1">
                            <a:tint val="44500"/>
                            <a:satMod val="160000"/>
                          </a:schemeClr>
                        </a:gs>
                        <a:gs pos="42076">
                          <a:srgbClr val="D1D2D8"/>
                        </a:gs>
                        <a:gs pos="51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01912297"/>
                  </a:ext>
                </a:extLst>
              </a:tr>
            </a:tbl>
          </a:graphicData>
        </a:graphic>
      </p:graphicFrame>
      <p:pic>
        <p:nvPicPr>
          <p:cNvPr id="2050" name="Picture 2" descr="C:\Users\hp\Desktop\floor bugs\Untit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6" y="152798"/>
            <a:ext cx="11898488" cy="90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43608" y="105325"/>
            <a:ext cx="6685676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Planning for Bot Projects</a:t>
            </a:r>
          </a:p>
        </p:txBody>
      </p:sp>
    </p:spTree>
    <p:extLst>
      <p:ext uri="{BB962C8B-B14F-4D97-AF65-F5344CB8AC3E}">
        <p14:creationId xmlns:p14="http://schemas.microsoft.com/office/powerpoint/2010/main" val="28587439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61245"/>
            <a:ext cx="1193165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7305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0124"/>
            <a:ext cx="11888788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98352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38988"/>
            <a:ext cx="11863388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2276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87"/>
            <a:ext cx="12193588" cy="63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2621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60216"/>
            <a:ext cx="1189990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221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3606"/>
            <a:ext cx="11888788" cy="593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3698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2263"/>
            <a:ext cx="11888788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25" y="1421214"/>
            <a:ext cx="9956863" cy="4793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0899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33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7085" y="4072285"/>
            <a:ext cx="410112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Hands on Lab</a:t>
            </a:r>
          </a:p>
        </p:txBody>
      </p:sp>
    </p:spTree>
    <p:extLst>
      <p:ext uri="{BB962C8B-B14F-4D97-AF65-F5344CB8AC3E}">
        <p14:creationId xmlns:p14="http://schemas.microsoft.com/office/powerpoint/2010/main" val="11920890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158097"/>
            <a:ext cx="11968162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1965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388" y="287918"/>
            <a:ext cx="11655840" cy="899665"/>
          </a:xfrm>
        </p:spPr>
        <p:txBody>
          <a:bodyPr/>
          <a:lstStyle/>
          <a:p>
            <a:pPr defTabSz="896386">
              <a:spcBef>
                <a:spcPts val="0"/>
              </a:spcBef>
              <a:spcAft>
                <a:spcPts val="588"/>
              </a:spcAft>
              <a:defRPr/>
            </a:pPr>
            <a:r>
              <a:rPr lang="en-US" kern="0" spc="0" dirty="0">
                <a:ln>
                  <a:noFill/>
                </a:ln>
              </a:rPr>
              <a:t>Your bots – wherever your users converse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1463613" y="2318118"/>
            <a:ext cx="196803" cy="206902"/>
            <a:chOff x="4106551" y="3401141"/>
            <a:chExt cx="254631" cy="267699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4106551" y="3401141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4245904" y="3401141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4174625" y="3401529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313978" y="3401529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4106551" y="3550317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4245904" y="3550317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4174625" y="3550705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313978" y="3550705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4178218" y="3621636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4317571" y="3621636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4106939" y="3622024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4246293" y="3622024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4178218" y="3465945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317571" y="3465945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4106939" y="3466334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4246293" y="3466334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9" name="Rectangle 118"/>
          <p:cNvSpPr/>
          <p:nvPr/>
        </p:nvSpPr>
        <p:spPr bwMode="auto">
          <a:xfrm>
            <a:off x="2810" y="1617612"/>
            <a:ext cx="1737113" cy="2321696"/>
          </a:xfrm>
          <a:prstGeom prst="rect">
            <a:avLst/>
          </a:prstGeom>
          <a:solidFill>
            <a:srgbClr val="0078D7"/>
          </a:solidFill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78" tIns="91427" rIns="18278" bIns="91388" numCol="1" spcCol="1270" anchor="t" anchorCtr="0">
            <a:noAutofit/>
          </a:bodyPr>
          <a:lstStyle/>
          <a:p>
            <a:pPr marL="0" marR="0" lvl="0" indent="0" algn="ctr" defTabSz="72487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300482" y="3398114"/>
            <a:ext cx="315714" cy="315714"/>
            <a:chOff x="3236065" y="-9960864"/>
            <a:chExt cx="5641200" cy="5641200"/>
          </a:xfrm>
          <a:solidFill>
            <a:schemeClr val="accent2">
              <a:lumMod val="75000"/>
            </a:schemeClr>
          </a:solidFill>
        </p:grpSpPr>
        <p:sp>
          <p:nvSpPr>
            <p:cNvPr id="121" name="Freeform 120"/>
            <p:cNvSpPr/>
            <p:nvPr/>
          </p:nvSpPr>
          <p:spPr bwMode="auto">
            <a:xfrm>
              <a:off x="3236065" y="-9960864"/>
              <a:ext cx="5641200" cy="5641200"/>
            </a:xfrm>
            <a:custGeom>
              <a:avLst/>
              <a:gdLst>
                <a:gd name="connsiteX0" fmla="*/ 2820600 w 5641200"/>
                <a:gd name="connsiteY0" fmla="*/ 378999 h 5641200"/>
                <a:gd name="connsiteX1" fmla="*/ 378999 w 5641200"/>
                <a:gd name="connsiteY1" fmla="*/ 2820600 h 5641200"/>
                <a:gd name="connsiteX2" fmla="*/ 2820600 w 5641200"/>
                <a:gd name="connsiteY2" fmla="*/ 5262201 h 5641200"/>
                <a:gd name="connsiteX3" fmla="*/ 5262201 w 5641200"/>
                <a:gd name="connsiteY3" fmla="*/ 2820600 h 5641200"/>
                <a:gd name="connsiteX4" fmla="*/ 2820600 w 5641200"/>
                <a:gd name="connsiteY4" fmla="*/ 378999 h 5641200"/>
                <a:gd name="connsiteX5" fmla="*/ 2820600 w 5641200"/>
                <a:gd name="connsiteY5" fmla="*/ 0 h 5641200"/>
                <a:gd name="connsiteX6" fmla="*/ 5641200 w 5641200"/>
                <a:gd name="connsiteY6" fmla="*/ 2820600 h 5641200"/>
                <a:gd name="connsiteX7" fmla="*/ 2820600 w 5641200"/>
                <a:gd name="connsiteY7" fmla="*/ 5641200 h 5641200"/>
                <a:gd name="connsiteX8" fmla="*/ 0 w 5641200"/>
                <a:gd name="connsiteY8" fmla="*/ 2820600 h 5641200"/>
                <a:gd name="connsiteX9" fmla="*/ 2820600 w 5641200"/>
                <a:gd name="connsiteY9" fmla="*/ 0 h 564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41200" h="5641200">
                  <a:moveTo>
                    <a:pt x="2820600" y="378999"/>
                  </a:moveTo>
                  <a:cubicBezTo>
                    <a:pt x="1472141" y="378999"/>
                    <a:pt x="378999" y="1472141"/>
                    <a:pt x="378999" y="2820600"/>
                  </a:cubicBezTo>
                  <a:cubicBezTo>
                    <a:pt x="378999" y="4169059"/>
                    <a:pt x="1472141" y="5262201"/>
                    <a:pt x="2820600" y="5262201"/>
                  </a:cubicBezTo>
                  <a:cubicBezTo>
                    <a:pt x="4169059" y="5262201"/>
                    <a:pt x="5262201" y="4169059"/>
                    <a:pt x="5262201" y="2820600"/>
                  </a:cubicBezTo>
                  <a:cubicBezTo>
                    <a:pt x="5262201" y="1472141"/>
                    <a:pt x="4169059" y="378999"/>
                    <a:pt x="2820600" y="378999"/>
                  </a:cubicBezTo>
                  <a:close/>
                  <a:moveTo>
                    <a:pt x="2820600" y="0"/>
                  </a:moveTo>
                  <a:cubicBezTo>
                    <a:pt x="4378374" y="0"/>
                    <a:pt x="5641200" y="1262826"/>
                    <a:pt x="5641200" y="2820600"/>
                  </a:cubicBezTo>
                  <a:cubicBezTo>
                    <a:pt x="5641200" y="4378374"/>
                    <a:pt x="4378374" y="5641200"/>
                    <a:pt x="2820600" y="5641200"/>
                  </a:cubicBezTo>
                  <a:cubicBezTo>
                    <a:pt x="1262826" y="5641200"/>
                    <a:pt x="0" y="4378374"/>
                    <a:pt x="0" y="2820600"/>
                  </a:cubicBezTo>
                  <a:cubicBezTo>
                    <a:pt x="0" y="1262826"/>
                    <a:pt x="1262826" y="0"/>
                    <a:pt x="2820600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3615094" y="-9598196"/>
              <a:ext cx="4883195" cy="4883195"/>
            </a:xfrm>
            <a:custGeom>
              <a:avLst/>
              <a:gdLst>
                <a:gd name="connsiteX0" fmla="*/ 2441601 w 4883202"/>
                <a:gd name="connsiteY0" fmla="*/ 535401 h 4883202"/>
                <a:gd name="connsiteX1" fmla="*/ 535401 w 4883202"/>
                <a:gd name="connsiteY1" fmla="*/ 2441601 h 4883202"/>
                <a:gd name="connsiteX2" fmla="*/ 2441601 w 4883202"/>
                <a:gd name="connsiteY2" fmla="*/ 4347801 h 4883202"/>
                <a:gd name="connsiteX3" fmla="*/ 4347801 w 4883202"/>
                <a:gd name="connsiteY3" fmla="*/ 2441601 h 4883202"/>
                <a:gd name="connsiteX4" fmla="*/ 2441601 w 4883202"/>
                <a:gd name="connsiteY4" fmla="*/ 535401 h 4883202"/>
                <a:gd name="connsiteX5" fmla="*/ 2441601 w 4883202"/>
                <a:gd name="connsiteY5" fmla="*/ 0 h 4883202"/>
                <a:gd name="connsiteX6" fmla="*/ 4883202 w 4883202"/>
                <a:gd name="connsiteY6" fmla="*/ 2441601 h 4883202"/>
                <a:gd name="connsiteX7" fmla="*/ 2441601 w 4883202"/>
                <a:gd name="connsiteY7" fmla="*/ 4883202 h 4883202"/>
                <a:gd name="connsiteX8" fmla="*/ 0 w 4883202"/>
                <a:gd name="connsiteY8" fmla="*/ 2441601 h 4883202"/>
                <a:gd name="connsiteX9" fmla="*/ 2441601 w 4883202"/>
                <a:gd name="connsiteY9" fmla="*/ 0 h 488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202" h="4883202">
                  <a:moveTo>
                    <a:pt x="2441601" y="535401"/>
                  </a:moveTo>
                  <a:cubicBezTo>
                    <a:pt x="1388836" y="535401"/>
                    <a:pt x="535401" y="1388836"/>
                    <a:pt x="535401" y="2441601"/>
                  </a:cubicBezTo>
                  <a:cubicBezTo>
                    <a:pt x="535401" y="3494366"/>
                    <a:pt x="1388836" y="4347801"/>
                    <a:pt x="2441601" y="4347801"/>
                  </a:cubicBezTo>
                  <a:cubicBezTo>
                    <a:pt x="3494366" y="4347801"/>
                    <a:pt x="4347801" y="3494366"/>
                    <a:pt x="4347801" y="2441601"/>
                  </a:cubicBezTo>
                  <a:cubicBezTo>
                    <a:pt x="4347801" y="1388836"/>
                    <a:pt x="3494366" y="535401"/>
                    <a:pt x="2441601" y="535401"/>
                  </a:cubicBezTo>
                  <a:close/>
                  <a:moveTo>
                    <a:pt x="2441601" y="0"/>
                  </a:moveTo>
                  <a:cubicBezTo>
                    <a:pt x="3790060" y="0"/>
                    <a:pt x="4883202" y="1093142"/>
                    <a:pt x="4883202" y="2441601"/>
                  </a:cubicBezTo>
                  <a:cubicBezTo>
                    <a:pt x="4883202" y="3790060"/>
                    <a:pt x="3790060" y="4883202"/>
                    <a:pt x="2441601" y="4883202"/>
                  </a:cubicBezTo>
                  <a:cubicBezTo>
                    <a:pt x="1093142" y="4883202"/>
                    <a:pt x="0" y="3790060"/>
                    <a:pt x="0" y="2441601"/>
                  </a:cubicBezTo>
                  <a:cubicBezTo>
                    <a:pt x="0" y="1093142"/>
                    <a:pt x="1093142" y="0"/>
                    <a:pt x="2441601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44655" y="2382824"/>
            <a:ext cx="427370" cy="274038"/>
            <a:chOff x="7822816" y="2717080"/>
            <a:chExt cx="427431" cy="274077"/>
          </a:xfrm>
          <a:solidFill>
            <a:schemeClr val="accent2">
              <a:lumMod val="75000"/>
            </a:schemeClr>
          </a:solidFill>
        </p:grpSpPr>
        <p:sp>
          <p:nvSpPr>
            <p:cNvPr id="124" name="Freeform 123"/>
            <p:cNvSpPr>
              <a:spLocks/>
            </p:cNvSpPr>
            <p:nvPr/>
          </p:nvSpPr>
          <p:spPr bwMode="auto">
            <a:xfrm flipH="1">
              <a:off x="7822816" y="2717080"/>
              <a:ext cx="427431" cy="274077"/>
            </a:xfrm>
            <a:custGeom>
              <a:avLst/>
              <a:gdLst>
                <a:gd name="connsiteX0" fmla="*/ 1918425 w 3835400"/>
                <a:gd name="connsiteY0" fmla="*/ 122238 h 2295525"/>
                <a:gd name="connsiteX1" fmla="*/ 1304995 w 3835400"/>
                <a:gd name="connsiteY1" fmla="*/ 621307 h 2295525"/>
                <a:gd name="connsiteX2" fmla="*/ 1292848 w 3835400"/>
                <a:gd name="connsiteY2" fmla="*/ 752160 h 2295525"/>
                <a:gd name="connsiteX3" fmla="*/ 1226039 w 3835400"/>
                <a:gd name="connsiteY3" fmla="*/ 806936 h 2295525"/>
                <a:gd name="connsiteX4" fmla="*/ 1168340 w 3835400"/>
                <a:gd name="connsiteY4" fmla="*/ 800850 h 2295525"/>
                <a:gd name="connsiteX5" fmla="*/ 800889 w 3835400"/>
                <a:gd name="connsiteY5" fmla="*/ 953005 h 2295525"/>
                <a:gd name="connsiteX6" fmla="*/ 758374 w 3835400"/>
                <a:gd name="connsiteY6" fmla="*/ 1004737 h 2295525"/>
                <a:gd name="connsiteX7" fmla="*/ 706749 w 3835400"/>
                <a:gd name="connsiteY7" fmla="*/ 1026039 h 2295525"/>
                <a:gd name="connsiteX8" fmla="*/ 694602 w 3835400"/>
                <a:gd name="connsiteY8" fmla="*/ 1026039 h 2295525"/>
                <a:gd name="connsiteX9" fmla="*/ 120650 w 3835400"/>
                <a:gd name="connsiteY9" fmla="*/ 1598142 h 2295525"/>
                <a:gd name="connsiteX10" fmla="*/ 636903 w 3835400"/>
                <a:gd name="connsiteY10" fmla="*/ 2170245 h 2295525"/>
                <a:gd name="connsiteX11" fmla="*/ 679418 w 3835400"/>
                <a:gd name="connsiteY11" fmla="*/ 2173288 h 2295525"/>
                <a:gd name="connsiteX12" fmla="*/ 682455 w 3835400"/>
                <a:gd name="connsiteY12" fmla="*/ 2173288 h 2295525"/>
                <a:gd name="connsiteX13" fmla="*/ 688528 w 3835400"/>
                <a:gd name="connsiteY13" fmla="*/ 2173288 h 2295525"/>
                <a:gd name="connsiteX14" fmla="*/ 3151358 w 3835400"/>
                <a:gd name="connsiteY14" fmla="*/ 2173288 h 2295525"/>
                <a:gd name="connsiteX15" fmla="*/ 3160469 w 3835400"/>
                <a:gd name="connsiteY15" fmla="*/ 2173288 h 2295525"/>
                <a:gd name="connsiteX16" fmla="*/ 3169579 w 3835400"/>
                <a:gd name="connsiteY16" fmla="*/ 2173288 h 2295525"/>
                <a:gd name="connsiteX17" fmla="*/ 3193873 w 3835400"/>
                <a:gd name="connsiteY17" fmla="*/ 2173288 h 2295525"/>
                <a:gd name="connsiteX18" fmla="*/ 3713163 w 3835400"/>
                <a:gd name="connsiteY18" fmla="*/ 1655961 h 2295525"/>
                <a:gd name="connsiteX19" fmla="*/ 3488441 w 3835400"/>
                <a:gd name="connsiteY19" fmla="*/ 1226884 h 2295525"/>
                <a:gd name="connsiteX20" fmla="*/ 3442890 w 3835400"/>
                <a:gd name="connsiteY20" fmla="*/ 1202539 h 2295525"/>
                <a:gd name="connsiteX21" fmla="*/ 3409485 w 3835400"/>
                <a:gd name="connsiteY21" fmla="*/ 1144720 h 2295525"/>
                <a:gd name="connsiteX22" fmla="*/ 3415558 w 3835400"/>
                <a:gd name="connsiteY22" fmla="*/ 1059513 h 2295525"/>
                <a:gd name="connsiteX23" fmla="*/ 2789981 w 3835400"/>
                <a:gd name="connsiteY23" fmla="*/ 435678 h 2295525"/>
                <a:gd name="connsiteX24" fmla="*/ 2604738 w 3835400"/>
                <a:gd name="connsiteY24" fmla="*/ 463065 h 2295525"/>
                <a:gd name="connsiteX25" fmla="*/ 2547039 w 3835400"/>
                <a:gd name="connsiteY25" fmla="*/ 484367 h 2295525"/>
                <a:gd name="connsiteX26" fmla="*/ 2471119 w 3835400"/>
                <a:gd name="connsiteY26" fmla="*/ 456979 h 2295525"/>
                <a:gd name="connsiteX27" fmla="*/ 2437715 w 3835400"/>
                <a:gd name="connsiteY27" fmla="*/ 396117 h 2295525"/>
                <a:gd name="connsiteX28" fmla="*/ 1918425 w 3835400"/>
                <a:gd name="connsiteY28" fmla="*/ 122238 h 2295525"/>
                <a:gd name="connsiteX29" fmla="*/ 1919219 w 3835400"/>
                <a:gd name="connsiteY29" fmla="*/ 0 h 2295525"/>
                <a:gd name="connsiteX30" fmla="*/ 2541750 w 3835400"/>
                <a:gd name="connsiteY30" fmla="*/ 331847 h 2295525"/>
                <a:gd name="connsiteX31" fmla="*/ 2544787 w 3835400"/>
                <a:gd name="connsiteY31" fmla="*/ 334891 h 2295525"/>
                <a:gd name="connsiteX32" fmla="*/ 2553897 w 3835400"/>
                <a:gd name="connsiteY32" fmla="*/ 353158 h 2295525"/>
                <a:gd name="connsiteX33" fmla="*/ 2563007 w 3835400"/>
                <a:gd name="connsiteY33" fmla="*/ 350113 h 2295525"/>
                <a:gd name="connsiteX34" fmla="*/ 2566044 w 3835400"/>
                <a:gd name="connsiteY34" fmla="*/ 347069 h 2295525"/>
                <a:gd name="connsiteX35" fmla="*/ 2790762 w 3835400"/>
                <a:gd name="connsiteY35" fmla="*/ 313580 h 2295525"/>
                <a:gd name="connsiteX36" fmla="*/ 3537800 w 3835400"/>
                <a:gd name="connsiteY36" fmla="*/ 1062518 h 2295525"/>
                <a:gd name="connsiteX37" fmla="*/ 3537800 w 3835400"/>
                <a:gd name="connsiteY37" fmla="*/ 1065562 h 2295525"/>
                <a:gd name="connsiteX38" fmla="*/ 3534763 w 3835400"/>
                <a:gd name="connsiteY38" fmla="*/ 1114274 h 2295525"/>
                <a:gd name="connsiteX39" fmla="*/ 3546910 w 3835400"/>
                <a:gd name="connsiteY39" fmla="*/ 1120363 h 2295525"/>
                <a:gd name="connsiteX40" fmla="*/ 3552983 w 3835400"/>
                <a:gd name="connsiteY40" fmla="*/ 1123407 h 2295525"/>
                <a:gd name="connsiteX41" fmla="*/ 3835400 w 3835400"/>
                <a:gd name="connsiteY41" fmla="*/ 1656188 h 2295525"/>
                <a:gd name="connsiteX42" fmla="*/ 3194648 w 3835400"/>
                <a:gd name="connsiteY42" fmla="*/ 2295525 h 2295525"/>
                <a:gd name="connsiteX43" fmla="*/ 3191612 w 3835400"/>
                <a:gd name="connsiteY43" fmla="*/ 2295525 h 2295525"/>
                <a:gd name="connsiteX44" fmla="*/ 3170355 w 3835400"/>
                <a:gd name="connsiteY44" fmla="*/ 2295525 h 2295525"/>
                <a:gd name="connsiteX45" fmla="*/ 3161244 w 3835400"/>
                <a:gd name="connsiteY45" fmla="*/ 2295525 h 2295525"/>
                <a:gd name="connsiteX46" fmla="*/ 3155171 w 3835400"/>
                <a:gd name="connsiteY46" fmla="*/ 2295525 h 2295525"/>
                <a:gd name="connsiteX47" fmla="*/ 686303 w 3835400"/>
                <a:gd name="connsiteY47" fmla="*/ 2295525 h 2295525"/>
                <a:gd name="connsiteX48" fmla="*/ 680230 w 3835400"/>
                <a:gd name="connsiteY48" fmla="*/ 2295525 h 2295525"/>
                <a:gd name="connsiteX49" fmla="*/ 671119 w 3835400"/>
                <a:gd name="connsiteY49" fmla="*/ 2295525 h 2295525"/>
                <a:gd name="connsiteX50" fmla="*/ 628605 w 3835400"/>
                <a:gd name="connsiteY50" fmla="*/ 2292481 h 2295525"/>
                <a:gd name="connsiteX51" fmla="*/ 625568 w 3835400"/>
                <a:gd name="connsiteY51" fmla="*/ 2292481 h 2295525"/>
                <a:gd name="connsiteX52" fmla="*/ 0 w 3835400"/>
                <a:gd name="connsiteY52" fmla="*/ 1598343 h 2295525"/>
                <a:gd name="connsiteX53" fmla="*/ 683266 w 3835400"/>
                <a:gd name="connsiteY53" fmla="*/ 904206 h 2295525"/>
                <a:gd name="connsiteX54" fmla="*/ 710597 w 3835400"/>
                <a:gd name="connsiteY54" fmla="*/ 873761 h 2295525"/>
                <a:gd name="connsiteX55" fmla="*/ 713634 w 3835400"/>
                <a:gd name="connsiteY55" fmla="*/ 867672 h 2295525"/>
                <a:gd name="connsiteX56" fmla="*/ 1172181 w 3835400"/>
                <a:gd name="connsiteY56" fmla="*/ 678915 h 2295525"/>
                <a:gd name="connsiteX57" fmla="*/ 1178255 w 3835400"/>
                <a:gd name="connsiteY57" fmla="*/ 678915 h 2295525"/>
                <a:gd name="connsiteX58" fmla="*/ 1184328 w 3835400"/>
                <a:gd name="connsiteY58" fmla="*/ 605848 h 2295525"/>
                <a:gd name="connsiteX59" fmla="*/ 1187365 w 3835400"/>
                <a:gd name="connsiteY59" fmla="*/ 599759 h 2295525"/>
                <a:gd name="connsiteX60" fmla="*/ 1919219 w 3835400"/>
                <a:gd name="connsiteY60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835400" h="2295525">
                  <a:moveTo>
                    <a:pt x="1918425" y="122238"/>
                  </a:moveTo>
                  <a:cubicBezTo>
                    <a:pt x="1623857" y="122238"/>
                    <a:pt x="1365731" y="332212"/>
                    <a:pt x="1304995" y="621307"/>
                  </a:cubicBezTo>
                  <a:cubicBezTo>
                    <a:pt x="1292848" y="752160"/>
                    <a:pt x="1292848" y="752160"/>
                    <a:pt x="1292848" y="752160"/>
                  </a:cubicBezTo>
                  <a:cubicBezTo>
                    <a:pt x="1289811" y="785634"/>
                    <a:pt x="1259443" y="809979"/>
                    <a:pt x="1226039" y="806936"/>
                  </a:cubicBezTo>
                  <a:cubicBezTo>
                    <a:pt x="1168340" y="800850"/>
                    <a:pt x="1168340" y="800850"/>
                    <a:pt x="1168340" y="800850"/>
                  </a:cubicBezTo>
                  <a:cubicBezTo>
                    <a:pt x="1028648" y="800850"/>
                    <a:pt x="898066" y="855625"/>
                    <a:pt x="800889" y="953005"/>
                  </a:cubicBezTo>
                  <a:cubicBezTo>
                    <a:pt x="758374" y="1004737"/>
                    <a:pt x="758374" y="1004737"/>
                    <a:pt x="758374" y="1004737"/>
                  </a:cubicBezTo>
                  <a:cubicBezTo>
                    <a:pt x="746227" y="1019953"/>
                    <a:pt x="728007" y="1026039"/>
                    <a:pt x="706749" y="1026039"/>
                  </a:cubicBezTo>
                  <a:cubicBezTo>
                    <a:pt x="694602" y="1026039"/>
                    <a:pt x="694602" y="1026039"/>
                    <a:pt x="694602" y="1026039"/>
                  </a:cubicBezTo>
                  <a:cubicBezTo>
                    <a:pt x="378777" y="1026039"/>
                    <a:pt x="120650" y="1281660"/>
                    <a:pt x="120650" y="1598142"/>
                  </a:cubicBezTo>
                  <a:cubicBezTo>
                    <a:pt x="120650" y="1893323"/>
                    <a:pt x="342335" y="2139814"/>
                    <a:pt x="636903" y="2170245"/>
                  </a:cubicBezTo>
                  <a:cubicBezTo>
                    <a:pt x="679418" y="2173288"/>
                    <a:pt x="679418" y="2173288"/>
                    <a:pt x="679418" y="2173288"/>
                  </a:cubicBezTo>
                  <a:cubicBezTo>
                    <a:pt x="679418" y="2173288"/>
                    <a:pt x="679418" y="2173288"/>
                    <a:pt x="682455" y="2173288"/>
                  </a:cubicBezTo>
                  <a:lnTo>
                    <a:pt x="688528" y="2173288"/>
                  </a:lnTo>
                  <a:cubicBezTo>
                    <a:pt x="3151358" y="2173288"/>
                    <a:pt x="3151358" y="2173288"/>
                    <a:pt x="3151358" y="2173288"/>
                  </a:cubicBezTo>
                  <a:cubicBezTo>
                    <a:pt x="3160469" y="2173288"/>
                    <a:pt x="3160469" y="2173288"/>
                    <a:pt x="3160469" y="2173288"/>
                  </a:cubicBezTo>
                  <a:cubicBezTo>
                    <a:pt x="3163506" y="2173288"/>
                    <a:pt x="3166542" y="2173288"/>
                    <a:pt x="3169579" y="2173288"/>
                  </a:cubicBezTo>
                  <a:cubicBezTo>
                    <a:pt x="3193873" y="2173288"/>
                    <a:pt x="3193873" y="2173288"/>
                    <a:pt x="3193873" y="2173288"/>
                  </a:cubicBezTo>
                  <a:cubicBezTo>
                    <a:pt x="3482368" y="2173288"/>
                    <a:pt x="3713163" y="1938969"/>
                    <a:pt x="3713163" y="1655961"/>
                  </a:cubicBezTo>
                  <a:cubicBezTo>
                    <a:pt x="3713163" y="1482504"/>
                    <a:pt x="3628133" y="1324263"/>
                    <a:pt x="3488441" y="1226884"/>
                  </a:cubicBezTo>
                  <a:cubicBezTo>
                    <a:pt x="3442890" y="1202539"/>
                    <a:pt x="3442890" y="1202539"/>
                    <a:pt x="3442890" y="1202539"/>
                  </a:cubicBezTo>
                  <a:cubicBezTo>
                    <a:pt x="3421632" y="1190367"/>
                    <a:pt x="3409485" y="1169065"/>
                    <a:pt x="3409485" y="1144720"/>
                  </a:cubicBezTo>
                  <a:cubicBezTo>
                    <a:pt x="3415558" y="1059513"/>
                    <a:pt x="3415558" y="1059513"/>
                    <a:pt x="3415558" y="1059513"/>
                  </a:cubicBezTo>
                  <a:cubicBezTo>
                    <a:pt x="3415558" y="715643"/>
                    <a:pt x="3133138" y="435678"/>
                    <a:pt x="2789981" y="435678"/>
                  </a:cubicBezTo>
                  <a:cubicBezTo>
                    <a:pt x="2726209" y="435678"/>
                    <a:pt x="2662437" y="444807"/>
                    <a:pt x="2604738" y="463065"/>
                  </a:cubicBezTo>
                  <a:cubicBezTo>
                    <a:pt x="2547039" y="484367"/>
                    <a:pt x="2547039" y="484367"/>
                    <a:pt x="2547039" y="484367"/>
                  </a:cubicBezTo>
                  <a:cubicBezTo>
                    <a:pt x="2516671" y="496540"/>
                    <a:pt x="2486303" y="484367"/>
                    <a:pt x="2471119" y="456979"/>
                  </a:cubicBezTo>
                  <a:cubicBezTo>
                    <a:pt x="2437715" y="396117"/>
                    <a:pt x="2437715" y="396117"/>
                    <a:pt x="2437715" y="396117"/>
                  </a:cubicBezTo>
                  <a:cubicBezTo>
                    <a:pt x="2322317" y="225704"/>
                    <a:pt x="2127963" y="122238"/>
                    <a:pt x="1918425" y="122238"/>
                  </a:cubicBezTo>
                  <a:close/>
                  <a:moveTo>
                    <a:pt x="1919219" y="0"/>
                  </a:moveTo>
                  <a:cubicBezTo>
                    <a:pt x="2168231" y="0"/>
                    <a:pt x="2402060" y="124823"/>
                    <a:pt x="2541750" y="331847"/>
                  </a:cubicBezTo>
                  <a:cubicBezTo>
                    <a:pt x="2541750" y="331847"/>
                    <a:pt x="2544787" y="334891"/>
                    <a:pt x="2544787" y="334891"/>
                  </a:cubicBezTo>
                  <a:cubicBezTo>
                    <a:pt x="2553897" y="353158"/>
                    <a:pt x="2553897" y="353158"/>
                    <a:pt x="2553897" y="353158"/>
                  </a:cubicBezTo>
                  <a:cubicBezTo>
                    <a:pt x="2563007" y="350113"/>
                    <a:pt x="2563007" y="350113"/>
                    <a:pt x="2563007" y="350113"/>
                  </a:cubicBezTo>
                  <a:cubicBezTo>
                    <a:pt x="2566044" y="350113"/>
                    <a:pt x="2566044" y="347069"/>
                    <a:pt x="2566044" y="347069"/>
                  </a:cubicBezTo>
                  <a:cubicBezTo>
                    <a:pt x="2638925" y="325758"/>
                    <a:pt x="2714844" y="313580"/>
                    <a:pt x="2790762" y="313580"/>
                  </a:cubicBezTo>
                  <a:cubicBezTo>
                    <a:pt x="3203759" y="313580"/>
                    <a:pt x="3537800" y="648471"/>
                    <a:pt x="3537800" y="1062518"/>
                  </a:cubicBezTo>
                  <a:cubicBezTo>
                    <a:pt x="3537800" y="1062518"/>
                    <a:pt x="3537800" y="1065562"/>
                    <a:pt x="3537800" y="1065562"/>
                  </a:cubicBezTo>
                  <a:cubicBezTo>
                    <a:pt x="3534763" y="1114274"/>
                    <a:pt x="3534763" y="1114274"/>
                    <a:pt x="3534763" y="1114274"/>
                  </a:cubicBezTo>
                  <a:cubicBezTo>
                    <a:pt x="3546910" y="1120363"/>
                    <a:pt x="3546910" y="1120363"/>
                    <a:pt x="3546910" y="1120363"/>
                  </a:cubicBezTo>
                  <a:cubicBezTo>
                    <a:pt x="3549947" y="1123407"/>
                    <a:pt x="3552983" y="1123407"/>
                    <a:pt x="3552983" y="1123407"/>
                  </a:cubicBezTo>
                  <a:cubicBezTo>
                    <a:pt x="3729114" y="1245185"/>
                    <a:pt x="3835400" y="1443076"/>
                    <a:pt x="3835400" y="1656188"/>
                  </a:cubicBezTo>
                  <a:cubicBezTo>
                    <a:pt x="3835400" y="2009346"/>
                    <a:pt x="3546910" y="2295525"/>
                    <a:pt x="3194648" y="2295525"/>
                  </a:cubicBezTo>
                  <a:cubicBezTo>
                    <a:pt x="3194648" y="2295525"/>
                    <a:pt x="3191612" y="2295525"/>
                    <a:pt x="3191612" y="2295525"/>
                  </a:cubicBezTo>
                  <a:cubicBezTo>
                    <a:pt x="3170355" y="2295525"/>
                    <a:pt x="3170355" y="2295525"/>
                    <a:pt x="3170355" y="2295525"/>
                  </a:cubicBezTo>
                  <a:cubicBezTo>
                    <a:pt x="3161244" y="2295525"/>
                    <a:pt x="3161244" y="2295525"/>
                    <a:pt x="3161244" y="2295525"/>
                  </a:cubicBezTo>
                  <a:cubicBezTo>
                    <a:pt x="3158208" y="2295525"/>
                    <a:pt x="3158208" y="2295525"/>
                    <a:pt x="3155171" y="2295525"/>
                  </a:cubicBezTo>
                  <a:cubicBezTo>
                    <a:pt x="686303" y="2295525"/>
                    <a:pt x="686303" y="2295525"/>
                    <a:pt x="686303" y="2295525"/>
                  </a:cubicBezTo>
                  <a:cubicBezTo>
                    <a:pt x="686303" y="2295525"/>
                    <a:pt x="683266" y="2295525"/>
                    <a:pt x="680230" y="2295525"/>
                  </a:cubicBezTo>
                  <a:cubicBezTo>
                    <a:pt x="671119" y="2295525"/>
                    <a:pt x="671119" y="2295525"/>
                    <a:pt x="671119" y="2295525"/>
                  </a:cubicBezTo>
                  <a:cubicBezTo>
                    <a:pt x="628605" y="2292481"/>
                    <a:pt x="628605" y="2292481"/>
                    <a:pt x="628605" y="2292481"/>
                  </a:cubicBezTo>
                  <a:cubicBezTo>
                    <a:pt x="628605" y="2292481"/>
                    <a:pt x="628605" y="2292481"/>
                    <a:pt x="625568" y="2292481"/>
                  </a:cubicBezTo>
                  <a:cubicBezTo>
                    <a:pt x="270270" y="2255947"/>
                    <a:pt x="0" y="1957590"/>
                    <a:pt x="0" y="1598343"/>
                  </a:cubicBezTo>
                  <a:cubicBezTo>
                    <a:pt x="0" y="1220830"/>
                    <a:pt x="306711" y="910295"/>
                    <a:pt x="683266" y="904206"/>
                  </a:cubicBezTo>
                  <a:cubicBezTo>
                    <a:pt x="710597" y="873761"/>
                    <a:pt x="710597" y="873761"/>
                    <a:pt x="710597" y="873761"/>
                  </a:cubicBezTo>
                  <a:cubicBezTo>
                    <a:pt x="710597" y="870717"/>
                    <a:pt x="713634" y="870717"/>
                    <a:pt x="713634" y="867672"/>
                  </a:cubicBezTo>
                  <a:cubicBezTo>
                    <a:pt x="835103" y="745894"/>
                    <a:pt x="999087" y="678915"/>
                    <a:pt x="1172181" y="678915"/>
                  </a:cubicBezTo>
                  <a:cubicBezTo>
                    <a:pt x="1172181" y="678915"/>
                    <a:pt x="1175218" y="678915"/>
                    <a:pt x="1178255" y="678915"/>
                  </a:cubicBezTo>
                  <a:cubicBezTo>
                    <a:pt x="1184328" y="605848"/>
                    <a:pt x="1184328" y="605848"/>
                    <a:pt x="1184328" y="605848"/>
                  </a:cubicBezTo>
                  <a:cubicBezTo>
                    <a:pt x="1184328" y="602804"/>
                    <a:pt x="1184328" y="599759"/>
                    <a:pt x="1187365" y="599759"/>
                  </a:cubicBezTo>
                  <a:cubicBezTo>
                    <a:pt x="1257210" y="252691"/>
                    <a:pt x="1566957" y="0"/>
                    <a:pt x="19192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109"/>
            <p:cNvSpPr>
              <a:spLocks/>
            </p:cNvSpPr>
            <p:nvPr/>
          </p:nvSpPr>
          <p:spPr bwMode="auto">
            <a:xfrm>
              <a:off x="7936686" y="2796097"/>
              <a:ext cx="148270" cy="149376"/>
            </a:xfrm>
            <a:custGeom>
              <a:avLst/>
              <a:gdLst>
                <a:gd name="T0" fmla="*/ 680 w 701"/>
                <a:gd name="T1" fmla="*/ 640 h 704"/>
                <a:gd name="T2" fmla="*/ 568 w 701"/>
                <a:gd name="T3" fmla="*/ 571 h 704"/>
                <a:gd name="T4" fmla="*/ 531 w 701"/>
                <a:gd name="T5" fmla="*/ 573 h 704"/>
                <a:gd name="T6" fmla="*/ 351 w 701"/>
                <a:gd name="T7" fmla="*/ 637 h 704"/>
                <a:gd name="T8" fmla="*/ 64 w 701"/>
                <a:gd name="T9" fmla="*/ 350 h 704"/>
                <a:gd name="T10" fmla="*/ 351 w 701"/>
                <a:gd name="T11" fmla="*/ 64 h 704"/>
                <a:gd name="T12" fmla="*/ 631 w 701"/>
                <a:gd name="T13" fmla="*/ 294 h 704"/>
                <a:gd name="T14" fmla="*/ 474 w 701"/>
                <a:gd name="T15" fmla="*/ 294 h 704"/>
                <a:gd name="T16" fmla="*/ 445 w 701"/>
                <a:gd name="T17" fmla="*/ 312 h 704"/>
                <a:gd name="T18" fmla="*/ 432 w 701"/>
                <a:gd name="T19" fmla="*/ 338 h 704"/>
                <a:gd name="T20" fmla="*/ 320 w 701"/>
                <a:gd name="T21" fmla="*/ 203 h 704"/>
                <a:gd name="T22" fmla="*/ 284 w 701"/>
                <a:gd name="T23" fmla="*/ 193 h 704"/>
                <a:gd name="T24" fmla="*/ 263 w 701"/>
                <a:gd name="T25" fmla="*/ 223 h 704"/>
                <a:gd name="T26" fmla="*/ 263 w 701"/>
                <a:gd name="T27" fmla="*/ 327 h 704"/>
                <a:gd name="T28" fmla="*/ 192 w 701"/>
                <a:gd name="T29" fmla="*/ 327 h 704"/>
                <a:gd name="T30" fmla="*/ 160 w 701"/>
                <a:gd name="T31" fmla="*/ 359 h 704"/>
                <a:gd name="T32" fmla="*/ 192 w 701"/>
                <a:gd name="T33" fmla="*/ 391 h 704"/>
                <a:gd name="T34" fmla="*/ 295 w 701"/>
                <a:gd name="T35" fmla="*/ 391 h 704"/>
                <a:gd name="T36" fmla="*/ 327 w 701"/>
                <a:gd name="T37" fmla="*/ 359 h 704"/>
                <a:gd name="T38" fmla="*/ 327 w 701"/>
                <a:gd name="T39" fmla="*/ 311 h 704"/>
                <a:gd name="T40" fmla="*/ 414 w 701"/>
                <a:gd name="T41" fmla="*/ 416 h 704"/>
                <a:gd name="T42" fmla="*/ 439 w 701"/>
                <a:gd name="T43" fmla="*/ 428 h 704"/>
                <a:gd name="T44" fmla="*/ 443 w 701"/>
                <a:gd name="T45" fmla="*/ 428 h 704"/>
                <a:gd name="T46" fmla="*/ 468 w 701"/>
                <a:gd name="T47" fmla="*/ 410 h 704"/>
                <a:gd name="T48" fmla="*/ 494 w 701"/>
                <a:gd name="T49" fmla="*/ 358 h 704"/>
                <a:gd name="T50" fmla="*/ 661 w 701"/>
                <a:gd name="T51" fmla="*/ 358 h 704"/>
                <a:gd name="T52" fmla="*/ 665 w 701"/>
                <a:gd name="T53" fmla="*/ 358 h 704"/>
                <a:gd name="T54" fmla="*/ 670 w 701"/>
                <a:gd name="T55" fmla="*/ 358 h 704"/>
                <a:gd name="T56" fmla="*/ 700 w 701"/>
                <a:gd name="T57" fmla="*/ 324 h 704"/>
                <a:gd name="T58" fmla="*/ 589 w 701"/>
                <a:gd name="T59" fmla="*/ 94 h 704"/>
                <a:gd name="T60" fmla="*/ 351 w 701"/>
                <a:gd name="T61" fmla="*/ 0 h 704"/>
                <a:gd name="T62" fmla="*/ 0 w 701"/>
                <a:gd name="T63" fmla="*/ 350 h 704"/>
                <a:gd name="T64" fmla="*/ 351 w 701"/>
                <a:gd name="T65" fmla="*/ 701 h 704"/>
                <a:gd name="T66" fmla="*/ 553 w 701"/>
                <a:gd name="T67" fmla="*/ 637 h 704"/>
                <a:gd name="T68" fmla="*/ 646 w 701"/>
                <a:gd name="T69" fmla="*/ 694 h 704"/>
                <a:gd name="T70" fmla="*/ 690 w 701"/>
                <a:gd name="T71" fmla="*/ 684 h 704"/>
                <a:gd name="T72" fmla="*/ 680 w 701"/>
                <a:gd name="T73" fmla="*/ 64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1" h="704">
                  <a:moveTo>
                    <a:pt x="680" y="640"/>
                  </a:moveTo>
                  <a:cubicBezTo>
                    <a:pt x="568" y="571"/>
                    <a:pt x="568" y="571"/>
                    <a:pt x="568" y="571"/>
                  </a:cubicBezTo>
                  <a:cubicBezTo>
                    <a:pt x="556" y="564"/>
                    <a:pt x="541" y="564"/>
                    <a:pt x="531" y="573"/>
                  </a:cubicBezTo>
                  <a:cubicBezTo>
                    <a:pt x="479" y="615"/>
                    <a:pt x="417" y="637"/>
                    <a:pt x="351" y="637"/>
                  </a:cubicBezTo>
                  <a:cubicBezTo>
                    <a:pt x="193" y="637"/>
                    <a:pt x="64" y="508"/>
                    <a:pt x="64" y="350"/>
                  </a:cubicBezTo>
                  <a:cubicBezTo>
                    <a:pt x="64" y="193"/>
                    <a:pt x="193" y="64"/>
                    <a:pt x="351" y="64"/>
                  </a:cubicBezTo>
                  <a:cubicBezTo>
                    <a:pt x="488" y="64"/>
                    <a:pt x="605" y="163"/>
                    <a:pt x="631" y="294"/>
                  </a:cubicBezTo>
                  <a:cubicBezTo>
                    <a:pt x="474" y="294"/>
                    <a:pt x="474" y="294"/>
                    <a:pt x="474" y="294"/>
                  </a:cubicBezTo>
                  <a:cubicBezTo>
                    <a:pt x="462" y="294"/>
                    <a:pt x="451" y="301"/>
                    <a:pt x="445" y="312"/>
                  </a:cubicBezTo>
                  <a:cubicBezTo>
                    <a:pt x="432" y="338"/>
                    <a:pt x="432" y="338"/>
                    <a:pt x="432" y="338"/>
                  </a:cubicBezTo>
                  <a:cubicBezTo>
                    <a:pt x="320" y="203"/>
                    <a:pt x="320" y="203"/>
                    <a:pt x="320" y="203"/>
                  </a:cubicBezTo>
                  <a:cubicBezTo>
                    <a:pt x="311" y="192"/>
                    <a:pt x="297" y="188"/>
                    <a:pt x="284" y="193"/>
                  </a:cubicBezTo>
                  <a:cubicBezTo>
                    <a:pt x="271" y="197"/>
                    <a:pt x="263" y="210"/>
                    <a:pt x="263" y="223"/>
                  </a:cubicBezTo>
                  <a:cubicBezTo>
                    <a:pt x="263" y="327"/>
                    <a:pt x="263" y="327"/>
                    <a:pt x="263" y="327"/>
                  </a:cubicBezTo>
                  <a:cubicBezTo>
                    <a:pt x="192" y="327"/>
                    <a:pt x="192" y="327"/>
                    <a:pt x="192" y="327"/>
                  </a:cubicBezTo>
                  <a:cubicBezTo>
                    <a:pt x="174" y="327"/>
                    <a:pt x="160" y="341"/>
                    <a:pt x="160" y="359"/>
                  </a:cubicBezTo>
                  <a:cubicBezTo>
                    <a:pt x="160" y="377"/>
                    <a:pt x="174" y="391"/>
                    <a:pt x="192" y="391"/>
                  </a:cubicBezTo>
                  <a:cubicBezTo>
                    <a:pt x="295" y="391"/>
                    <a:pt x="295" y="391"/>
                    <a:pt x="295" y="391"/>
                  </a:cubicBezTo>
                  <a:cubicBezTo>
                    <a:pt x="313" y="391"/>
                    <a:pt x="327" y="377"/>
                    <a:pt x="327" y="359"/>
                  </a:cubicBezTo>
                  <a:cubicBezTo>
                    <a:pt x="327" y="311"/>
                    <a:pt x="327" y="311"/>
                    <a:pt x="327" y="311"/>
                  </a:cubicBezTo>
                  <a:cubicBezTo>
                    <a:pt x="414" y="416"/>
                    <a:pt x="414" y="416"/>
                    <a:pt x="414" y="416"/>
                  </a:cubicBezTo>
                  <a:cubicBezTo>
                    <a:pt x="421" y="424"/>
                    <a:pt x="430" y="428"/>
                    <a:pt x="439" y="428"/>
                  </a:cubicBezTo>
                  <a:cubicBezTo>
                    <a:pt x="440" y="428"/>
                    <a:pt x="441" y="428"/>
                    <a:pt x="443" y="428"/>
                  </a:cubicBezTo>
                  <a:cubicBezTo>
                    <a:pt x="453" y="427"/>
                    <a:pt x="463" y="420"/>
                    <a:pt x="468" y="410"/>
                  </a:cubicBezTo>
                  <a:cubicBezTo>
                    <a:pt x="494" y="358"/>
                    <a:pt x="494" y="358"/>
                    <a:pt x="494" y="358"/>
                  </a:cubicBezTo>
                  <a:cubicBezTo>
                    <a:pt x="661" y="358"/>
                    <a:pt x="661" y="358"/>
                    <a:pt x="661" y="358"/>
                  </a:cubicBezTo>
                  <a:cubicBezTo>
                    <a:pt x="662" y="358"/>
                    <a:pt x="663" y="358"/>
                    <a:pt x="665" y="358"/>
                  </a:cubicBezTo>
                  <a:cubicBezTo>
                    <a:pt x="666" y="358"/>
                    <a:pt x="668" y="358"/>
                    <a:pt x="670" y="358"/>
                  </a:cubicBezTo>
                  <a:cubicBezTo>
                    <a:pt x="688" y="357"/>
                    <a:pt x="701" y="341"/>
                    <a:pt x="700" y="324"/>
                  </a:cubicBezTo>
                  <a:cubicBezTo>
                    <a:pt x="693" y="236"/>
                    <a:pt x="654" y="154"/>
                    <a:pt x="589" y="94"/>
                  </a:cubicBezTo>
                  <a:cubicBezTo>
                    <a:pt x="524" y="33"/>
                    <a:pt x="439" y="0"/>
                    <a:pt x="351" y="0"/>
                  </a:cubicBezTo>
                  <a:cubicBezTo>
                    <a:pt x="157" y="0"/>
                    <a:pt x="0" y="157"/>
                    <a:pt x="0" y="350"/>
                  </a:cubicBezTo>
                  <a:cubicBezTo>
                    <a:pt x="0" y="544"/>
                    <a:pt x="157" y="701"/>
                    <a:pt x="351" y="701"/>
                  </a:cubicBezTo>
                  <a:cubicBezTo>
                    <a:pt x="423" y="701"/>
                    <a:pt x="494" y="678"/>
                    <a:pt x="553" y="637"/>
                  </a:cubicBezTo>
                  <a:cubicBezTo>
                    <a:pt x="646" y="694"/>
                    <a:pt x="646" y="694"/>
                    <a:pt x="646" y="694"/>
                  </a:cubicBezTo>
                  <a:cubicBezTo>
                    <a:pt x="661" y="704"/>
                    <a:pt x="681" y="699"/>
                    <a:pt x="690" y="684"/>
                  </a:cubicBezTo>
                  <a:cubicBezTo>
                    <a:pt x="700" y="669"/>
                    <a:pt x="695" y="649"/>
                    <a:pt x="680" y="6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6" name="Freeform 125"/>
          <p:cNvSpPr/>
          <p:nvPr/>
        </p:nvSpPr>
        <p:spPr bwMode="auto">
          <a:xfrm>
            <a:off x="271687" y="2914869"/>
            <a:ext cx="373305" cy="253760"/>
          </a:xfrm>
          <a:custGeom>
            <a:avLst/>
            <a:gdLst>
              <a:gd name="connsiteX0" fmla="*/ 3322794 w 5223983"/>
              <a:gd name="connsiteY0" fmla="*/ 1406050 h 3551081"/>
              <a:gd name="connsiteX1" fmla="*/ 3699984 w 5223983"/>
              <a:gd name="connsiteY1" fmla="*/ 1783240 h 3551081"/>
              <a:gd name="connsiteX2" fmla="*/ 3322794 w 5223983"/>
              <a:gd name="connsiteY2" fmla="*/ 2160430 h 3551081"/>
              <a:gd name="connsiteX3" fmla="*/ 2945604 w 5223983"/>
              <a:gd name="connsiteY3" fmla="*/ 1783240 h 3551081"/>
              <a:gd name="connsiteX4" fmla="*/ 3322794 w 5223983"/>
              <a:gd name="connsiteY4" fmla="*/ 1406050 h 3551081"/>
              <a:gd name="connsiteX5" fmla="*/ 1901190 w 5223983"/>
              <a:gd name="connsiteY5" fmla="*/ 1406050 h 3551081"/>
              <a:gd name="connsiteX6" fmla="*/ 2278380 w 5223983"/>
              <a:gd name="connsiteY6" fmla="*/ 1783240 h 3551081"/>
              <a:gd name="connsiteX7" fmla="*/ 1901190 w 5223983"/>
              <a:gd name="connsiteY7" fmla="*/ 2160430 h 3551081"/>
              <a:gd name="connsiteX8" fmla="*/ 1524000 w 5223983"/>
              <a:gd name="connsiteY8" fmla="*/ 1783240 h 3551081"/>
              <a:gd name="connsiteX9" fmla="*/ 1901190 w 5223983"/>
              <a:gd name="connsiteY9" fmla="*/ 1406050 h 3551081"/>
              <a:gd name="connsiteX10" fmla="*/ 3444555 w 5223983"/>
              <a:gd name="connsiteY10" fmla="*/ 1 h 3551081"/>
              <a:gd name="connsiteX11" fmla="*/ 5223983 w 5223983"/>
              <a:gd name="connsiteY11" fmla="*/ 1779430 h 3551081"/>
              <a:gd name="connsiteX12" fmla="*/ 3452333 w 5223983"/>
              <a:gd name="connsiteY12" fmla="*/ 3551081 h 3551081"/>
              <a:gd name="connsiteX13" fmla="*/ 3296124 w 5223983"/>
              <a:gd name="connsiteY13" fmla="*/ 3394871 h 3551081"/>
              <a:gd name="connsiteX14" fmla="*/ 4919183 w 5223983"/>
              <a:gd name="connsiteY14" fmla="*/ 1771811 h 3551081"/>
              <a:gd name="connsiteX15" fmla="*/ 3295964 w 5223983"/>
              <a:gd name="connsiteY15" fmla="*/ 148592 h 3551081"/>
              <a:gd name="connsiteX16" fmla="*/ 1779429 w 5223983"/>
              <a:gd name="connsiteY16" fmla="*/ 0 h 3551081"/>
              <a:gd name="connsiteX17" fmla="*/ 1928020 w 5223983"/>
              <a:gd name="connsiteY17" fmla="*/ 148590 h 3551081"/>
              <a:gd name="connsiteX18" fmla="*/ 304801 w 5223983"/>
              <a:gd name="connsiteY18" fmla="*/ 1771809 h 3551081"/>
              <a:gd name="connsiteX19" fmla="*/ 1927860 w 5223983"/>
              <a:gd name="connsiteY19" fmla="*/ 3394869 h 3551081"/>
              <a:gd name="connsiteX20" fmla="*/ 1771651 w 5223983"/>
              <a:gd name="connsiteY20" fmla="*/ 3551079 h 3551081"/>
              <a:gd name="connsiteX21" fmla="*/ 0 w 5223983"/>
              <a:gd name="connsiteY21" fmla="*/ 1779428 h 355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3983" h="3551081">
                <a:moveTo>
                  <a:pt x="3322794" y="1406050"/>
                </a:moveTo>
                <a:cubicBezTo>
                  <a:pt x="3531110" y="1406050"/>
                  <a:pt x="3699984" y="1574924"/>
                  <a:pt x="3699984" y="1783240"/>
                </a:cubicBezTo>
                <a:cubicBezTo>
                  <a:pt x="3699984" y="1991556"/>
                  <a:pt x="3531110" y="2160430"/>
                  <a:pt x="3322794" y="2160430"/>
                </a:cubicBezTo>
                <a:cubicBezTo>
                  <a:pt x="3114478" y="2160430"/>
                  <a:pt x="2945604" y="1991556"/>
                  <a:pt x="2945604" y="1783240"/>
                </a:cubicBezTo>
                <a:cubicBezTo>
                  <a:pt x="2945604" y="1574924"/>
                  <a:pt x="3114478" y="1406050"/>
                  <a:pt x="3322794" y="1406050"/>
                </a:cubicBezTo>
                <a:close/>
                <a:moveTo>
                  <a:pt x="1901190" y="1406050"/>
                </a:moveTo>
                <a:cubicBezTo>
                  <a:pt x="2109506" y="1406050"/>
                  <a:pt x="2278380" y="1574924"/>
                  <a:pt x="2278380" y="1783240"/>
                </a:cubicBezTo>
                <a:cubicBezTo>
                  <a:pt x="2278380" y="1991556"/>
                  <a:pt x="2109506" y="2160430"/>
                  <a:pt x="1901190" y="2160430"/>
                </a:cubicBezTo>
                <a:cubicBezTo>
                  <a:pt x="1692874" y="2160430"/>
                  <a:pt x="1524000" y="1991556"/>
                  <a:pt x="1524000" y="1783240"/>
                </a:cubicBezTo>
                <a:cubicBezTo>
                  <a:pt x="1524000" y="1574924"/>
                  <a:pt x="1692874" y="1406050"/>
                  <a:pt x="1901190" y="1406050"/>
                </a:cubicBezTo>
                <a:close/>
                <a:moveTo>
                  <a:pt x="3444555" y="1"/>
                </a:moveTo>
                <a:lnTo>
                  <a:pt x="5223983" y="1779430"/>
                </a:lnTo>
                <a:lnTo>
                  <a:pt x="3452333" y="3551081"/>
                </a:lnTo>
                <a:lnTo>
                  <a:pt x="3296124" y="3394871"/>
                </a:lnTo>
                <a:lnTo>
                  <a:pt x="4919183" y="1771811"/>
                </a:lnTo>
                <a:lnTo>
                  <a:pt x="3295964" y="148592"/>
                </a:lnTo>
                <a:close/>
                <a:moveTo>
                  <a:pt x="1779429" y="0"/>
                </a:moveTo>
                <a:lnTo>
                  <a:pt x="1928020" y="148590"/>
                </a:lnTo>
                <a:lnTo>
                  <a:pt x="304801" y="1771809"/>
                </a:lnTo>
                <a:lnTo>
                  <a:pt x="1927860" y="3394869"/>
                </a:lnTo>
                <a:lnTo>
                  <a:pt x="1771651" y="3551079"/>
                </a:lnTo>
                <a:lnTo>
                  <a:pt x="0" y="1779428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96403" y="3426122"/>
            <a:ext cx="1268690" cy="2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Cortana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96403" y="2827100"/>
            <a:ext cx="1268690" cy="43762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Framework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96403" y="2304429"/>
            <a:ext cx="1268690" cy="43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Cognitive Services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640" y="1243880"/>
            <a:ext cx="9187069" cy="407129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 bwMode="auto">
          <a:xfrm>
            <a:off x="1" y="5296405"/>
            <a:ext cx="12191999" cy="1154829"/>
          </a:xfrm>
          <a:prstGeom prst="rect">
            <a:avLst/>
          </a:prstGeom>
          <a:solidFill>
            <a:schemeClr val="tx1">
              <a:lumMod val="9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52410" y="5343051"/>
            <a:ext cx="10101363" cy="156897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174297" marR="0" lvl="0" indent="-174297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>
                <a:srgbClr val="0078D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Bot Connector Service:  A service to register your bot, configure channels and publish to the Bot Directory. Connect your bot(s) seamlessly to text/</a:t>
            </a:r>
            <a:r>
              <a:rPr kumimoji="0" lang="en-US" sz="1176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sms</a:t>
            </a: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Office 365 mail, Skype, Slack, Twitter, and more. </a:t>
            </a:r>
          </a:p>
          <a:p>
            <a:pPr marL="174297" marR="0" lvl="0" indent="-174297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>
                <a:srgbClr val="0078D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Bot Builder SDK: An open source SDK hosted on </a:t>
            </a:r>
            <a:r>
              <a:rPr kumimoji="0" lang="en-US" sz="1176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Everything you need to build great dialogs within your Node.js or C# bot</a:t>
            </a:r>
          </a:p>
          <a:p>
            <a:pPr marL="174297" marR="0" lvl="0" indent="-174297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>
                <a:srgbClr val="0078D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Bot Directory: A public directory of bots registered through the Bot Connector Service. Discover, try, and add bots to conversation experiences</a:t>
            </a:r>
          </a:p>
          <a:p>
            <a:pPr marL="174297" marR="0" lvl="0" indent="-174297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>
                <a:srgbClr val="0078D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76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4297" marR="0" lvl="0" indent="-174297" algn="l" defTabSz="8963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>
                <a:srgbClr val="0078D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76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410" name="Picture 2" descr="C:\Users\hp\Desktop\floor bugs\Untitl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" y="127760"/>
            <a:ext cx="11953753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99733" y="65475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9492" y="257898"/>
            <a:ext cx="8705012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Your Bots – where your users converse </a:t>
            </a:r>
          </a:p>
        </p:txBody>
      </p:sp>
    </p:spTree>
    <p:extLst>
      <p:ext uri="{BB962C8B-B14F-4D97-AF65-F5344CB8AC3E}">
        <p14:creationId xmlns:p14="http://schemas.microsoft.com/office/powerpoint/2010/main" val="13280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32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9755" y="1286521"/>
            <a:ext cx="4399281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Hands on Lab</a:t>
            </a:r>
          </a:p>
        </p:txBody>
      </p:sp>
    </p:spTree>
    <p:extLst>
      <p:ext uri="{BB962C8B-B14F-4D97-AF65-F5344CB8AC3E}">
        <p14:creationId xmlns:p14="http://schemas.microsoft.com/office/powerpoint/2010/main" val="22465799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356458"/>
            <a:ext cx="11925300" cy="118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5975" y="2638064"/>
            <a:ext cx="6880666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From FAQ to Bot in minutes.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196" y="3787445"/>
            <a:ext cx="696500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Build,train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 and publish a simple question and answer bot based on FAQ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URLs,structured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 documents or editorial content in minutes. </a:t>
            </a:r>
          </a:p>
        </p:txBody>
      </p:sp>
      <p:pic>
        <p:nvPicPr>
          <p:cNvPr id="2" name="QNA-h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2266" y="1716860"/>
            <a:ext cx="5086384" cy="31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16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hp\Desktop\floor bugs\Untit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7" y="148262"/>
            <a:ext cx="1195099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220" y="1337552"/>
            <a:ext cx="6745825" cy="4928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0454" y="220684"/>
            <a:ext cx="7014741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Development of FAQ Bots</a:t>
            </a:r>
          </a:p>
        </p:txBody>
      </p:sp>
    </p:spTree>
    <p:extLst>
      <p:ext uri="{BB962C8B-B14F-4D97-AF65-F5344CB8AC3E}">
        <p14:creationId xmlns:p14="http://schemas.microsoft.com/office/powerpoint/2010/main" val="16838368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62418"/>
            <a:ext cx="11912600" cy="538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823828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72534"/>
            <a:ext cx="11925300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2413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32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81855" y="4508175"/>
            <a:ext cx="410112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Hands on Lab</a:t>
            </a:r>
          </a:p>
        </p:txBody>
      </p:sp>
    </p:spTree>
    <p:extLst>
      <p:ext uri="{BB962C8B-B14F-4D97-AF65-F5344CB8AC3E}">
        <p14:creationId xmlns:p14="http://schemas.microsoft.com/office/powerpoint/2010/main" val="27468600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hp\Pictures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949" cy="64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59120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p\Desktop\floor bugs\Untit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6" y="166643"/>
            <a:ext cx="11961627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98418" y="233902"/>
            <a:ext cx="5666551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LUIS – KEY Concepts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03" y="1503894"/>
            <a:ext cx="10315575" cy="45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8022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hp\Desktop\floor bugs\Untit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" y="170122"/>
            <a:ext cx="11961628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6278" y="232915"/>
            <a:ext cx="5666551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LUIS – KEY Concepts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5" y="1594888"/>
            <a:ext cx="10862235" cy="4017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6949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2192000" cy="633306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94" y="3166533"/>
            <a:ext cx="777875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69387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82"/>
          <p:cNvSpPr/>
          <p:nvPr/>
        </p:nvSpPr>
        <p:spPr bwMode="auto">
          <a:xfrm>
            <a:off x="3427641" y="445939"/>
            <a:ext cx="4840812" cy="611905"/>
          </a:xfrm>
          <a:prstGeom prst="rect">
            <a:avLst/>
          </a:prstGeom>
          <a:solidFill>
            <a:schemeClr val="tx1">
              <a:lumMod val="9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8571" y="1627838"/>
            <a:ext cx="1957226" cy="566902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</a:ln>
          <a:effectLst/>
        </p:spPr>
        <p:txBody>
          <a:bodyPr lIns="114672" tIns="57334" rIns="114672" bIns="5733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Azure Bot Service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3591" y="1629800"/>
            <a:ext cx="1955452" cy="564941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</a:ln>
          <a:effectLst/>
        </p:spPr>
        <p:txBody>
          <a:bodyPr lIns="114672" tIns="57334" rIns="114672" bIns="5733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Introduction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33895" y="1627838"/>
            <a:ext cx="1955453" cy="566902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</a:ln>
          <a:effectLst/>
        </p:spPr>
        <p:txBody>
          <a:bodyPr lIns="114672" tIns="57334" rIns="114672" bIns="5733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Bot Builder</a:t>
            </a:r>
          </a:p>
        </p:txBody>
      </p:sp>
      <p:sp>
        <p:nvSpPr>
          <p:cNvPr id="194" name="Freeform 193"/>
          <p:cNvSpPr/>
          <p:nvPr/>
        </p:nvSpPr>
        <p:spPr bwMode="auto">
          <a:xfrm flipH="1">
            <a:off x="8268453" y="1775337"/>
            <a:ext cx="267214" cy="28277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1463613" y="2318118"/>
            <a:ext cx="196803" cy="206902"/>
            <a:chOff x="4106551" y="3401141"/>
            <a:chExt cx="254631" cy="267699"/>
          </a:xfrm>
        </p:grpSpPr>
        <p:sp>
          <p:nvSpPr>
            <p:cNvPr id="267" name="Rectangle 266"/>
            <p:cNvSpPr/>
            <p:nvPr/>
          </p:nvSpPr>
          <p:spPr bwMode="auto">
            <a:xfrm>
              <a:off x="4106551" y="3401141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Rectangle 267"/>
            <p:cNvSpPr/>
            <p:nvPr/>
          </p:nvSpPr>
          <p:spPr bwMode="auto">
            <a:xfrm>
              <a:off x="4245904" y="3401141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Oval 268"/>
            <p:cNvSpPr/>
            <p:nvPr/>
          </p:nvSpPr>
          <p:spPr bwMode="auto">
            <a:xfrm>
              <a:off x="4174625" y="3401529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 bwMode="auto">
            <a:xfrm>
              <a:off x="4313978" y="3401529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1" name="Rectangle 270"/>
            <p:cNvSpPr/>
            <p:nvPr/>
          </p:nvSpPr>
          <p:spPr bwMode="auto">
            <a:xfrm>
              <a:off x="4106551" y="3550317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2" name="Rectangle 271"/>
            <p:cNvSpPr/>
            <p:nvPr/>
          </p:nvSpPr>
          <p:spPr bwMode="auto">
            <a:xfrm>
              <a:off x="4245904" y="3550317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3" name="Oval 272"/>
            <p:cNvSpPr/>
            <p:nvPr/>
          </p:nvSpPr>
          <p:spPr bwMode="auto">
            <a:xfrm>
              <a:off x="4174625" y="3550705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4" name="Oval 273"/>
            <p:cNvSpPr/>
            <p:nvPr/>
          </p:nvSpPr>
          <p:spPr bwMode="auto">
            <a:xfrm>
              <a:off x="4313978" y="3550705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Rectangle 274"/>
            <p:cNvSpPr/>
            <p:nvPr/>
          </p:nvSpPr>
          <p:spPr bwMode="auto">
            <a:xfrm>
              <a:off x="4178218" y="3621636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6" name="Rectangle 275"/>
            <p:cNvSpPr/>
            <p:nvPr/>
          </p:nvSpPr>
          <p:spPr bwMode="auto">
            <a:xfrm>
              <a:off x="4317571" y="3621636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7" name="Oval 276"/>
            <p:cNvSpPr/>
            <p:nvPr/>
          </p:nvSpPr>
          <p:spPr bwMode="auto">
            <a:xfrm>
              <a:off x="4106939" y="3622024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Oval 277"/>
            <p:cNvSpPr/>
            <p:nvPr/>
          </p:nvSpPr>
          <p:spPr bwMode="auto">
            <a:xfrm>
              <a:off x="4246293" y="3622024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9" name="Rectangle 278"/>
            <p:cNvSpPr/>
            <p:nvPr/>
          </p:nvSpPr>
          <p:spPr bwMode="auto">
            <a:xfrm>
              <a:off x="4178218" y="3465945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0" name="Rectangle 279"/>
            <p:cNvSpPr/>
            <p:nvPr/>
          </p:nvSpPr>
          <p:spPr bwMode="auto">
            <a:xfrm>
              <a:off x="4317571" y="3465945"/>
              <a:ext cx="43611" cy="43611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1" name="Oval 280"/>
            <p:cNvSpPr/>
            <p:nvPr/>
          </p:nvSpPr>
          <p:spPr bwMode="auto">
            <a:xfrm>
              <a:off x="4106939" y="3466334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Oval 281"/>
            <p:cNvSpPr/>
            <p:nvPr/>
          </p:nvSpPr>
          <p:spPr bwMode="auto">
            <a:xfrm>
              <a:off x="4246293" y="3466334"/>
              <a:ext cx="46815" cy="46816"/>
            </a:xfrm>
            <a:prstGeom prst="ellips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2810" y="1617612"/>
            <a:ext cx="1737113" cy="2321696"/>
          </a:xfrm>
          <a:prstGeom prst="rect">
            <a:avLst/>
          </a:prstGeom>
          <a:solidFill>
            <a:srgbClr val="0078D7"/>
          </a:solidFill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278" tIns="91427" rIns="18278" bIns="91388" numCol="1" spcCol="1270" anchor="t" anchorCtr="0">
            <a:noAutofit/>
          </a:bodyPr>
          <a:lstStyle/>
          <a:p>
            <a:pPr marL="0" marR="0" lvl="0" indent="0" algn="ctr" defTabSz="72487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96403" y="3426122"/>
            <a:ext cx="1268690" cy="264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Cortana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300482" y="3398114"/>
            <a:ext cx="315714" cy="315714"/>
            <a:chOff x="3236065" y="-9960864"/>
            <a:chExt cx="5641200" cy="5641200"/>
          </a:xfrm>
          <a:solidFill>
            <a:schemeClr val="accent2">
              <a:lumMod val="75000"/>
            </a:schemeClr>
          </a:solidFill>
        </p:grpSpPr>
        <p:sp>
          <p:nvSpPr>
            <p:cNvPr id="265" name="Freeform 264"/>
            <p:cNvSpPr/>
            <p:nvPr/>
          </p:nvSpPr>
          <p:spPr bwMode="auto">
            <a:xfrm>
              <a:off x="3236065" y="-9960864"/>
              <a:ext cx="5641200" cy="5641200"/>
            </a:xfrm>
            <a:custGeom>
              <a:avLst/>
              <a:gdLst>
                <a:gd name="connsiteX0" fmla="*/ 2820600 w 5641200"/>
                <a:gd name="connsiteY0" fmla="*/ 378999 h 5641200"/>
                <a:gd name="connsiteX1" fmla="*/ 378999 w 5641200"/>
                <a:gd name="connsiteY1" fmla="*/ 2820600 h 5641200"/>
                <a:gd name="connsiteX2" fmla="*/ 2820600 w 5641200"/>
                <a:gd name="connsiteY2" fmla="*/ 5262201 h 5641200"/>
                <a:gd name="connsiteX3" fmla="*/ 5262201 w 5641200"/>
                <a:gd name="connsiteY3" fmla="*/ 2820600 h 5641200"/>
                <a:gd name="connsiteX4" fmla="*/ 2820600 w 5641200"/>
                <a:gd name="connsiteY4" fmla="*/ 378999 h 5641200"/>
                <a:gd name="connsiteX5" fmla="*/ 2820600 w 5641200"/>
                <a:gd name="connsiteY5" fmla="*/ 0 h 5641200"/>
                <a:gd name="connsiteX6" fmla="*/ 5641200 w 5641200"/>
                <a:gd name="connsiteY6" fmla="*/ 2820600 h 5641200"/>
                <a:gd name="connsiteX7" fmla="*/ 2820600 w 5641200"/>
                <a:gd name="connsiteY7" fmla="*/ 5641200 h 5641200"/>
                <a:gd name="connsiteX8" fmla="*/ 0 w 5641200"/>
                <a:gd name="connsiteY8" fmla="*/ 2820600 h 5641200"/>
                <a:gd name="connsiteX9" fmla="*/ 2820600 w 5641200"/>
                <a:gd name="connsiteY9" fmla="*/ 0 h 564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41200" h="5641200">
                  <a:moveTo>
                    <a:pt x="2820600" y="378999"/>
                  </a:moveTo>
                  <a:cubicBezTo>
                    <a:pt x="1472141" y="378999"/>
                    <a:pt x="378999" y="1472141"/>
                    <a:pt x="378999" y="2820600"/>
                  </a:cubicBezTo>
                  <a:cubicBezTo>
                    <a:pt x="378999" y="4169059"/>
                    <a:pt x="1472141" y="5262201"/>
                    <a:pt x="2820600" y="5262201"/>
                  </a:cubicBezTo>
                  <a:cubicBezTo>
                    <a:pt x="4169059" y="5262201"/>
                    <a:pt x="5262201" y="4169059"/>
                    <a:pt x="5262201" y="2820600"/>
                  </a:cubicBezTo>
                  <a:cubicBezTo>
                    <a:pt x="5262201" y="1472141"/>
                    <a:pt x="4169059" y="378999"/>
                    <a:pt x="2820600" y="378999"/>
                  </a:cubicBezTo>
                  <a:close/>
                  <a:moveTo>
                    <a:pt x="2820600" y="0"/>
                  </a:moveTo>
                  <a:cubicBezTo>
                    <a:pt x="4378374" y="0"/>
                    <a:pt x="5641200" y="1262826"/>
                    <a:pt x="5641200" y="2820600"/>
                  </a:cubicBezTo>
                  <a:cubicBezTo>
                    <a:pt x="5641200" y="4378374"/>
                    <a:pt x="4378374" y="5641200"/>
                    <a:pt x="2820600" y="5641200"/>
                  </a:cubicBezTo>
                  <a:cubicBezTo>
                    <a:pt x="1262826" y="5641200"/>
                    <a:pt x="0" y="4378374"/>
                    <a:pt x="0" y="2820600"/>
                  </a:cubicBezTo>
                  <a:cubicBezTo>
                    <a:pt x="0" y="1262826"/>
                    <a:pt x="1262826" y="0"/>
                    <a:pt x="2820600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Freeform 265"/>
            <p:cNvSpPr/>
            <p:nvPr/>
          </p:nvSpPr>
          <p:spPr bwMode="auto">
            <a:xfrm>
              <a:off x="3615094" y="-9598196"/>
              <a:ext cx="4883195" cy="4883195"/>
            </a:xfrm>
            <a:custGeom>
              <a:avLst/>
              <a:gdLst>
                <a:gd name="connsiteX0" fmla="*/ 2441601 w 4883202"/>
                <a:gd name="connsiteY0" fmla="*/ 535401 h 4883202"/>
                <a:gd name="connsiteX1" fmla="*/ 535401 w 4883202"/>
                <a:gd name="connsiteY1" fmla="*/ 2441601 h 4883202"/>
                <a:gd name="connsiteX2" fmla="*/ 2441601 w 4883202"/>
                <a:gd name="connsiteY2" fmla="*/ 4347801 h 4883202"/>
                <a:gd name="connsiteX3" fmla="*/ 4347801 w 4883202"/>
                <a:gd name="connsiteY3" fmla="*/ 2441601 h 4883202"/>
                <a:gd name="connsiteX4" fmla="*/ 2441601 w 4883202"/>
                <a:gd name="connsiteY4" fmla="*/ 535401 h 4883202"/>
                <a:gd name="connsiteX5" fmla="*/ 2441601 w 4883202"/>
                <a:gd name="connsiteY5" fmla="*/ 0 h 4883202"/>
                <a:gd name="connsiteX6" fmla="*/ 4883202 w 4883202"/>
                <a:gd name="connsiteY6" fmla="*/ 2441601 h 4883202"/>
                <a:gd name="connsiteX7" fmla="*/ 2441601 w 4883202"/>
                <a:gd name="connsiteY7" fmla="*/ 4883202 h 4883202"/>
                <a:gd name="connsiteX8" fmla="*/ 0 w 4883202"/>
                <a:gd name="connsiteY8" fmla="*/ 2441601 h 4883202"/>
                <a:gd name="connsiteX9" fmla="*/ 2441601 w 4883202"/>
                <a:gd name="connsiteY9" fmla="*/ 0 h 488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3202" h="4883202">
                  <a:moveTo>
                    <a:pt x="2441601" y="535401"/>
                  </a:moveTo>
                  <a:cubicBezTo>
                    <a:pt x="1388836" y="535401"/>
                    <a:pt x="535401" y="1388836"/>
                    <a:pt x="535401" y="2441601"/>
                  </a:cubicBezTo>
                  <a:cubicBezTo>
                    <a:pt x="535401" y="3494366"/>
                    <a:pt x="1388836" y="4347801"/>
                    <a:pt x="2441601" y="4347801"/>
                  </a:cubicBezTo>
                  <a:cubicBezTo>
                    <a:pt x="3494366" y="4347801"/>
                    <a:pt x="4347801" y="3494366"/>
                    <a:pt x="4347801" y="2441601"/>
                  </a:cubicBezTo>
                  <a:cubicBezTo>
                    <a:pt x="4347801" y="1388836"/>
                    <a:pt x="3494366" y="535401"/>
                    <a:pt x="2441601" y="535401"/>
                  </a:cubicBezTo>
                  <a:close/>
                  <a:moveTo>
                    <a:pt x="2441601" y="0"/>
                  </a:moveTo>
                  <a:cubicBezTo>
                    <a:pt x="3790060" y="0"/>
                    <a:pt x="4883202" y="1093142"/>
                    <a:pt x="4883202" y="2441601"/>
                  </a:cubicBezTo>
                  <a:cubicBezTo>
                    <a:pt x="4883202" y="3790060"/>
                    <a:pt x="3790060" y="4883202"/>
                    <a:pt x="2441601" y="4883202"/>
                  </a:cubicBezTo>
                  <a:cubicBezTo>
                    <a:pt x="1093142" y="4883202"/>
                    <a:pt x="0" y="3790060"/>
                    <a:pt x="0" y="2441601"/>
                  </a:cubicBezTo>
                  <a:cubicBezTo>
                    <a:pt x="0" y="1093142"/>
                    <a:pt x="1093142" y="0"/>
                    <a:pt x="2441601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99" name="Rectangle 198"/>
          <p:cNvSpPr/>
          <p:nvPr/>
        </p:nvSpPr>
        <p:spPr>
          <a:xfrm>
            <a:off x="696403" y="2827100"/>
            <a:ext cx="1268690" cy="43762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96386">
              <a:defRPr/>
            </a:pPr>
            <a:r>
              <a:rPr lang="en-US" sz="1100" kern="0" dirty="0">
                <a:solidFill>
                  <a:sysClr val="windowText" lastClr="000000"/>
                </a:solidFill>
                <a:latin typeface="Segoe UI"/>
                <a:cs typeface="Segoe UI Semilight" panose="020B0402040204020203" pitchFamily="34" charset="0"/>
              </a:rPr>
              <a:t>Bot </a:t>
            </a:r>
            <a:br>
              <a:rPr lang="en-US" sz="1100" kern="0" dirty="0">
                <a:solidFill>
                  <a:sysClr val="windowText" lastClr="000000"/>
                </a:solidFill>
                <a:latin typeface="Segoe UI"/>
                <a:cs typeface="Segoe UI Semilight" panose="020B0402040204020203" pitchFamily="34" charset="0"/>
              </a:rPr>
            </a:br>
            <a:r>
              <a:rPr lang="en-US" sz="1100" kern="0" dirty="0">
                <a:solidFill>
                  <a:sysClr val="windowText" lastClr="000000"/>
                </a:solidFill>
                <a:latin typeface="Segoe UI"/>
                <a:cs typeface="Segoe UI Semilight" panose="020B0402040204020203" pitchFamily="34" charset="0"/>
              </a:rPr>
              <a:t>Framework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96403" y="2304429"/>
            <a:ext cx="1268690" cy="437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defRPr/>
            </a:pPr>
            <a:r>
              <a:rPr lang="en-US" sz="1100" kern="0" dirty="0">
                <a:solidFill>
                  <a:srgbClr val="0078D7">
                    <a:lumMod val="75000"/>
                  </a:srgbClr>
                </a:solidFill>
                <a:latin typeface="Segoe UI"/>
                <a:cs typeface="Segoe UI Semilight" panose="020B0402040204020203" pitchFamily="34" charset="0"/>
              </a:rPr>
              <a:t>Cognitive Services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244655" y="2382824"/>
            <a:ext cx="427370" cy="274038"/>
            <a:chOff x="7822816" y="2717080"/>
            <a:chExt cx="427431" cy="274077"/>
          </a:xfrm>
        </p:grpSpPr>
        <p:sp>
          <p:nvSpPr>
            <p:cNvPr id="263" name="Freeform 262"/>
            <p:cNvSpPr>
              <a:spLocks/>
            </p:cNvSpPr>
            <p:nvPr/>
          </p:nvSpPr>
          <p:spPr bwMode="auto">
            <a:xfrm flipH="1">
              <a:off x="7822816" y="2717080"/>
              <a:ext cx="427431" cy="274077"/>
            </a:xfrm>
            <a:custGeom>
              <a:avLst/>
              <a:gdLst>
                <a:gd name="connsiteX0" fmla="*/ 1918425 w 3835400"/>
                <a:gd name="connsiteY0" fmla="*/ 122238 h 2295525"/>
                <a:gd name="connsiteX1" fmla="*/ 1304995 w 3835400"/>
                <a:gd name="connsiteY1" fmla="*/ 621307 h 2295525"/>
                <a:gd name="connsiteX2" fmla="*/ 1292848 w 3835400"/>
                <a:gd name="connsiteY2" fmla="*/ 752160 h 2295525"/>
                <a:gd name="connsiteX3" fmla="*/ 1226039 w 3835400"/>
                <a:gd name="connsiteY3" fmla="*/ 806936 h 2295525"/>
                <a:gd name="connsiteX4" fmla="*/ 1168340 w 3835400"/>
                <a:gd name="connsiteY4" fmla="*/ 800850 h 2295525"/>
                <a:gd name="connsiteX5" fmla="*/ 800889 w 3835400"/>
                <a:gd name="connsiteY5" fmla="*/ 953005 h 2295525"/>
                <a:gd name="connsiteX6" fmla="*/ 758374 w 3835400"/>
                <a:gd name="connsiteY6" fmla="*/ 1004737 h 2295525"/>
                <a:gd name="connsiteX7" fmla="*/ 706749 w 3835400"/>
                <a:gd name="connsiteY7" fmla="*/ 1026039 h 2295525"/>
                <a:gd name="connsiteX8" fmla="*/ 694602 w 3835400"/>
                <a:gd name="connsiteY8" fmla="*/ 1026039 h 2295525"/>
                <a:gd name="connsiteX9" fmla="*/ 120650 w 3835400"/>
                <a:gd name="connsiteY9" fmla="*/ 1598142 h 2295525"/>
                <a:gd name="connsiteX10" fmla="*/ 636903 w 3835400"/>
                <a:gd name="connsiteY10" fmla="*/ 2170245 h 2295525"/>
                <a:gd name="connsiteX11" fmla="*/ 679418 w 3835400"/>
                <a:gd name="connsiteY11" fmla="*/ 2173288 h 2295525"/>
                <a:gd name="connsiteX12" fmla="*/ 682455 w 3835400"/>
                <a:gd name="connsiteY12" fmla="*/ 2173288 h 2295525"/>
                <a:gd name="connsiteX13" fmla="*/ 688528 w 3835400"/>
                <a:gd name="connsiteY13" fmla="*/ 2173288 h 2295525"/>
                <a:gd name="connsiteX14" fmla="*/ 3151358 w 3835400"/>
                <a:gd name="connsiteY14" fmla="*/ 2173288 h 2295525"/>
                <a:gd name="connsiteX15" fmla="*/ 3160469 w 3835400"/>
                <a:gd name="connsiteY15" fmla="*/ 2173288 h 2295525"/>
                <a:gd name="connsiteX16" fmla="*/ 3169579 w 3835400"/>
                <a:gd name="connsiteY16" fmla="*/ 2173288 h 2295525"/>
                <a:gd name="connsiteX17" fmla="*/ 3193873 w 3835400"/>
                <a:gd name="connsiteY17" fmla="*/ 2173288 h 2295525"/>
                <a:gd name="connsiteX18" fmla="*/ 3713163 w 3835400"/>
                <a:gd name="connsiteY18" fmla="*/ 1655961 h 2295525"/>
                <a:gd name="connsiteX19" fmla="*/ 3488441 w 3835400"/>
                <a:gd name="connsiteY19" fmla="*/ 1226884 h 2295525"/>
                <a:gd name="connsiteX20" fmla="*/ 3442890 w 3835400"/>
                <a:gd name="connsiteY20" fmla="*/ 1202539 h 2295525"/>
                <a:gd name="connsiteX21" fmla="*/ 3409485 w 3835400"/>
                <a:gd name="connsiteY21" fmla="*/ 1144720 h 2295525"/>
                <a:gd name="connsiteX22" fmla="*/ 3415558 w 3835400"/>
                <a:gd name="connsiteY22" fmla="*/ 1059513 h 2295525"/>
                <a:gd name="connsiteX23" fmla="*/ 2789981 w 3835400"/>
                <a:gd name="connsiteY23" fmla="*/ 435678 h 2295525"/>
                <a:gd name="connsiteX24" fmla="*/ 2604738 w 3835400"/>
                <a:gd name="connsiteY24" fmla="*/ 463065 h 2295525"/>
                <a:gd name="connsiteX25" fmla="*/ 2547039 w 3835400"/>
                <a:gd name="connsiteY25" fmla="*/ 484367 h 2295525"/>
                <a:gd name="connsiteX26" fmla="*/ 2471119 w 3835400"/>
                <a:gd name="connsiteY26" fmla="*/ 456979 h 2295525"/>
                <a:gd name="connsiteX27" fmla="*/ 2437715 w 3835400"/>
                <a:gd name="connsiteY27" fmla="*/ 396117 h 2295525"/>
                <a:gd name="connsiteX28" fmla="*/ 1918425 w 3835400"/>
                <a:gd name="connsiteY28" fmla="*/ 122238 h 2295525"/>
                <a:gd name="connsiteX29" fmla="*/ 1919219 w 3835400"/>
                <a:gd name="connsiteY29" fmla="*/ 0 h 2295525"/>
                <a:gd name="connsiteX30" fmla="*/ 2541750 w 3835400"/>
                <a:gd name="connsiteY30" fmla="*/ 331847 h 2295525"/>
                <a:gd name="connsiteX31" fmla="*/ 2544787 w 3835400"/>
                <a:gd name="connsiteY31" fmla="*/ 334891 h 2295525"/>
                <a:gd name="connsiteX32" fmla="*/ 2553897 w 3835400"/>
                <a:gd name="connsiteY32" fmla="*/ 353158 h 2295525"/>
                <a:gd name="connsiteX33" fmla="*/ 2563007 w 3835400"/>
                <a:gd name="connsiteY33" fmla="*/ 350113 h 2295525"/>
                <a:gd name="connsiteX34" fmla="*/ 2566044 w 3835400"/>
                <a:gd name="connsiteY34" fmla="*/ 347069 h 2295525"/>
                <a:gd name="connsiteX35" fmla="*/ 2790762 w 3835400"/>
                <a:gd name="connsiteY35" fmla="*/ 313580 h 2295525"/>
                <a:gd name="connsiteX36" fmla="*/ 3537800 w 3835400"/>
                <a:gd name="connsiteY36" fmla="*/ 1062518 h 2295525"/>
                <a:gd name="connsiteX37" fmla="*/ 3537800 w 3835400"/>
                <a:gd name="connsiteY37" fmla="*/ 1065562 h 2295525"/>
                <a:gd name="connsiteX38" fmla="*/ 3534763 w 3835400"/>
                <a:gd name="connsiteY38" fmla="*/ 1114274 h 2295525"/>
                <a:gd name="connsiteX39" fmla="*/ 3546910 w 3835400"/>
                <a:gd name="connsiteY39" fmla="*/ 1120363 h 2295525"/>
                <a:gd name="connsiteX40" fmla="*/ 3552983 w 3835400"/>
                <a:gd name="connsiteY40" fmla="*/ 1123407 h 2295525"/>
                <a:gd name="connsiteX41" fmla="*/ 3835400 w 3835400"/>
                <a:gd name="connsiteY41" fmla="*/ 1656188 h 2295525"/>
                <a:gd name="connsiteX42" fmla="*/ 3194648 w 3835400"/>
                <a:gd name="connsiteY42" fmla="*/ 2295525 h 2295525"/>
                <a:gd name="connsiteX43" fmla="*/ 3191612 w 3835400"/>
                <a:gd name="connsiteY43" fmla="*/ 2295525 h 2295525"/>
                <a:gd name="connsiteX44" fmla="*/ 3170355 w 3835400"/>
                <a:gd name="connsiteY44" fmla="*/ 2295525 h 2295525"/>
                <a:gd name="connsiteX45" fmla="*/ 3161244 w 3835400"/>
                <a:gd name="connsiteY45" fmla="*/ 2295525 h 2295525"/>
                <a:gd name="connsiteX46" fmla="*/ 3155171 w 3835400"/>
                <a:gd name="connsiteY46" fmla="*/ 2295525 h 2295525"/>
                <a:gd name="connsiteX47" fmla="*/ 686303 w 3835400"/>
                <a:gd name="connsiteY47" fmla="*/ 2295525 h 2295525"/>
                <a:gd name="connsiteX48" fmla="*/ 680230 w 3835400"/>
                <a:gd name="connsiteY48" fmla="*/ 2295525 h 2295525"/>
                <a:gd name="connsiteX49" fmla="*/ 671119 w 3835400"/>
                <a:gd name="connsiteY49" fmla="*/ 2295525 h 2295525"/>
                <a:gd name="connsiteX50" fmla="*/ 628605 w 3835400"/>
                <a:gd name="connsiteY50" fmla="*/ 2292481 h 2295525"/>
                <a:gd name="connsiteX51" fmla="*/ 625568 w 3835400"/>
                <a:gd name="connsiteY51" fmla="*/ 2292481 h 2295525"/>
                <a:gd name="connsiteX52" fmla="*/ 0 w 3835400"/>
                <a:gd name="connsiteY52" fmla="*/ 1598343 h 2295525"/>
                <a:gd name="connsiteX53" fmla="*/ 683266 w 3835400"/>
                <a:gd name="connsiteY53" fmla="*/ 904206 h 2295525"/>
                <a:gd name="connsiteX54" fmla="*/ 710597 w 3835400"/>
                <a:gd name="connsiteY54" fmla="*/ 873761 h 2295525"/>
                <a:gd name="connsiteX55" fmla="*/ 713634 w 3835400"/>
                <a:gd name="connsiteY55" fmla="*/ 867672 h 2295525"/>
                <a:gd name="connsiteX56" fmla="*/ 1172181 w 3835400"/>
                <a:gd name="connsiteY56" fmla="*/ 678915 h 2295525"/>
                <a:gd name="connsiteX57" fmla="*/ 1178255 w 3835400"/>
                <a:gd name="connsiteY57" fmla="*/ 678915 h 2295525"/>
                <a:gd name="connsiteX58" fmla="*/ 1184328 w 3835400"/>
                <a:gd name="connsiteY58" fmla="*/ 605848 h 2295525"/>
                <a:gd name="connsiteX59" fmla="*/ 1187365 w 3835400"/>
                <a:gd name="connsiteY59" fmla="*/ 599759 h 2295525"/>
                <a:gd name="connsiteX60" fmla="*/ 1919219 w 3835400"/>
                <a:gd name="connsiteY60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835400" h="2295525">
                  <a:moveTo>
                    <a:pt x="1918425" y="122238"/>
                  </a:moveTo>
                  <a:cubicBezTo>
                    <a:pt x="1623857" y="122238"/>
                    <a:pt x="1365731" y="332212"/>
                    <a:pt x="1304995" y="621307"/>
                  </a:cubicBezTo>
                  <a:cubicBezTo>
                    <a:pt x="1292848" y="752160"/>
                    <a:pt x="1292848" y="752160"/>
                    <a:pt x="1292848" y="752160"/>
                  </a:cubicBezTo>
                  <a:cubicBezTo>
                    <a:pt x="1289811" y="785634"/>
                    <a:pt x="1259443" y="809979"/>
                    <a:pt x="1226039" y="806936"/>
                  </a:cubicBezTo>
                  <a:cubicBezTo>
                    <a:pt x="1168340" y="800850"/>
                    <a:pt x="1168340" y="800850"/>
                    <a:pt x="1168340" y="800850"/>
                  </a:cubicBezTo>
                  <a:cubicBezTo>
                    <a:pt x="1028648" y="800850"/>
                    <a:pt x="898066" y="855625"/>
                    <a:pt x="800889" y="953005"/>
                  </a:cubicBezTo>
                  <a:cubicBezTo>
                    <a:pt x="758374" y="1004737"/>
                    <a:pt x="758374" y="1004737"/>
                    <a:pt x="758374" y="1004737"/>
                  </a:cubicBezTo>
                  <a:cubicBezTo>
                    <a:pt x="746227" y="1019953"/>
                    <a:pt x="728007" y="1026039"/>
                    <a:pt x="706749" y="1026039"/>
                  </a:cubicBezTo>
                  <a:cubicBezTo>
                    <a:pt x="694602" y="1026039"/>
                    <a:pt x="694602" y="1026039"/>
                    <a:pt x="694602" y="1026039"/>
                  </a:cubicBezTo>
                  <a:cubicBezTo>
                    <a:pt x="378777" y="1026039"/>
                    <a:pt x="120650" y="1281660"/>
                    <a:pt x="120650" y="1598142"/>
                  </a:cubicBezTo>
                  <a:cubicBezTo>
                    <a:pt x="120650" y="1893323"/>
                    <a:pt x="342335" y="2139814"/>
                    <a:pt x="636903" y="2170245"/>
                  </a:cubicBezTo>
                  <a:cubicBezTo>
                    <a:pt x="679418" y="2173288"/>
                    <a:pt x="679418" y="2173288"/>
                    <a:pt x="679418" y="2173288"/>
                  </a:cubicBezTo>
                  <a:cubicBezTo>
                    <a:pt x="679418" y="2173288"/>
                    <a:pt x="679418" y="2173288"/>
                    <a:pt x="682455" y="2173288"/>
                  </a:cubicBezTo>
                  <a:lnTo>
                    <a:pt x="688528" y="2173288"/>
                  </a:lnTo>
                  <a:cubicBezTo>
                    <a:pt x="3151358" y="2173288"/>
                    <a:pt x="3151358" y="2173288"/>
                    <a:pt x="3151358" y="2173288"/>
                  </a:cubicBezTo>
                  <a:cubicBezTo>
                    <a:pt x="3160469" y="2173288"/>
                    <a:pt x="3160469" y="2173288"/>
                    <a:pt x="3160469" y="2173288"/>
                  </a:cubicBezTo>
                  <a:cubicBezTo>
                    <a:pt x="3163506" y="2173288"/>
                    <a:pt x="3166542" y="2173288"/>
                    <a:pt x="3169579" y="2173288"/>
                  </a:cubicBezTo>
                  <a:cubicBezTo>
                    <a:pt x="3193873" y="2173288"/>
                    <a:pt x="3193873" y="2173288"/>
                    <a:pt x="3193873" y="2173288"/>
                  </a:cubicBezTo>
                  <a:cubicBezTo>
                    <a:pt x="3482368" y="2173288"/>
                    <a:pt x="3713163" y="1938969"/>
                    <a:pt x="3713163" y="1655961"/>
                  </a:cubicBezTo>
                  <a:cubicBezTo>
                    <a:pt x="3713163" y="1482504"/>
                    <a:pt x="3628133" y="1324263"/>
                    <a:pt x="3488441" y="1226884"/>
                  </a:cubicBezTo>
                  <a:cubicBezTo>
                    <a:pt x="3442890" y="1202539"/>
                    <a:pt x="3442890" y="1202539"/>
                    <a:pt x="3442890" y="1202539"/>
                  </a:cubicBezTo>
                  <a:cubicBezTo>
                    <a:pt x="3421632" y="1190367"/>
                    <a:pt x="3409485" y="1169065"/>
                    <a:pt x="3409485" y="1144720"/>
                  </a:cubicBezTo>
                  <a:cubicBezTo>
                    <a:pt x="3415558" y="1059513"/>
                    <a:pt x="3415558" y="1059513"/>
                    <a:pt x="3415558" y="1059513"/>
                  </a:cubicBezTo>
                  <a:cubicBezTo>
                    <a:pt x="3415558" y="715643"/>
                    <a:pt x="3133138" y="435678"/>
                    <a:pt x="2789981" y="435678"/>
                  </a:cubicBezTo>
                  <a:cubicBezTo>
                    <a:pt x="2726209" y="435678"/>
                    <a:pt x="2662437" y="444807"/>
                    <a:pt x="2604738" y="463065"/>
                  </a:cubicBezTo>
                  <a:cubicBezTo>
                    <a:pt x="2547039" y="484367"/>
                    <a:pt x="2547039" y="484367"/>
                    <a:pt x="2547039" y="484367"/>
                  </a:cubicBezTo>
                  <a:cubicBezTo>
                    <a:pt x="2516671" y="496540"/>
                    <a:pt x="2486303" y="484367"/>
                    <a:pt x="2471119" y="456979"/>
                  </a:cubicBezTo>
                  <a:cubicBezTo>
                    <a:pt x="2437715" y="396117"/>
                    <a:pt x="2437715" y="396117"/>
                    <a:pt x="2437715" y="396117"/>
                  </a:cubicBezTo>
                  <a:cubicBezTo>
                    <a:pt x="2322317" y="225704"/>
                    <a:pt x="2127963" y="122238"/>
                    <a:pt x="1918425" y="122238"/>
                  </a:cubicBezTo>
                  <a:close/>
                  <a:moveTo>
                    <a:pt x="1919219" y="0"/>
                  </a:moveTo>
                  <a:cubicBezTo>
                    <a:pt x="2168231" y="0"/>
                    <a:pt x="2402060" y="124823"/>
                    <a:pt x="2541750" y="331847"/>
                  </a:cubicBezTo>
                  <a:cubicBezTo>
                    <a:pt x="2541750" y="331847"/>
                    <a:pt x="2544787" y="334891"/>
                    <a:pt x="2544787" y="334891"/>
                  </a:cubicBezTo>
                  <a:cubicBezTo>
                    <a:pt x="2553897" y="353158"/>
                    <a:pt x="2553897" y="353158"/>
                    <a:pt x="2553897" y="353158"/>
                  </a:cubicBezTo>
                  <a:cubicBezTo>
                    <a:pt x="2563007" y="350113"/>
                    <a:pt x="2563007" y="350113"/>
                    <a:pt x="2563007" y="350113"/>
                  </a:cubicBezTo>
                  <a:cubicBezTo>
                    <a:pt x="2566044" y="350113"/>
                    <a:pt x="2566044" y="347069"/>
                    <a:pt x="2566044" y="347069"/>
                  </a:cubicBezTo>
                  <a:cubicBezTo>
                    <a:pt x="2638925" y="325758"/>
                    <a:pt x="2714844" y="313580"/>
                    <a:pt x="2790762" y="313580"/>
                  </a:cubicBezTo>
                  <a:cubicBezTo>
                    <a:pt x="3203759" y="313580"/>
                    <a:pt x="3537800" y="648471"/>
                    <a:pt x="3537800" y="1062518"/>
                  </a:cubicBezTo>
                  <a:cubicBezTo>
                    <a:pt x="3537800" y="1062518"/>
                    <a:pt x="3537800" y="1065562"/>
                    <a:pt x="3537800" y="1065562"/>
                  </a:cubicBezTo>
                  <a:cubicBezTo>
                    <a:pt x="3534763" y="1114274"/>
                    <a:pt x="3534763" y="1114274"/>
                    <a:pt x="3534763" y="1114274"/>
                  </a:cubicBezTo>
                  <a:cubicBezTo>
                    <a:pt x="3546910" y="1120363"/>
                    <a:pt x="3546910" y="1120363"/>
                    <a:pt x="3546910" y="1120363"/>
                  </a:cubicBezTo>
                  <a:cubicBezTo>
                    <a:pt x="3549947" y="1123407"/>
                    <a:pt x="3552983" y="1123407"/>
                    <a:pt x="3552983" y="1123407"/>
                  </a:cubicBezTo>
                  <a:cubicBezTo>
                    <a:pt x="3729114" y="1245185"/>
                    <a:pt x="3835400" y="1443076"/>
                    <a:pt x="3835400" y="1656188"/>
                  </a:cubicBezTo>
                  <a:cubicBezTo>
                    <a:pt x="3835400" y="2009346"/>
                    <a:pt x="3546910" y="2295525"/>
                    <a:pt x="3194648" y="2295525"/>
                  </a:cubicBezTo>
                  <a:cubicBezTo>
                    <a:pt x="3194648" y="2295525"/>
                    <a:pt x="3191612" y="2295525"/>
                    <a:pt x="3191612" y="2295525"/>
                  </a:cubicBezTo>
                  <a:cubicBezTo>
                    <a:pt x="3170355" y="2295525"/>
                    <a:pt x="3170355" y="2295525"/>
                    <a:pt x="3170355" y="2295525"/>
                  </a:cubicBezTo>
                  <a:cubicBezTo>
                    <a:pt x="3161244" y="2295525"/>
                    <a:pt x="3161244" y="2295525"/>
                    <a:pt x="3161244" y="2295525"/>
                  </a:cubicBezTo>
                  <a:cubicBezTo>
                    <a:pt x="3158208" y="2295525"/>
                    <a:pt x="3158208" y="2295525"/>
                    <a:pt x="3155171" y="2295525"/>
                  </a:cubicBezTo>
                  <a:cubicBezTo>
                    <a:pt x="686303" y="2295525"/>
                    <a:pt x="686303" y="2295525"/>
                    <a:pt x="686303" y="2295525"/>
                  </a:cubicBezTo>
                  <a:cubicBezTo>
                    <a:pt x="686303" y="2295525"/>
                    <a:pt x="683266" y="2295525"/>
                    <a:pt x="680230" y="2295525"/>
                  </a:cubicBezTo>
                  <a:cubicBezTo>
                    <a:pt x="671119" y="2295525"/>
                    <a:pt x="671119" y="2295525"/>
                    <a:pt x="671119" y="2295525"/>
                  </a:cubicBezTo>
                  <a:cubicBezTo>
                    <a:pt x="628605" y="2292481"/>
                    <a:pt x="628605" y="2292481"/>
                    <a:pt x="628605" y="2292481"/>
                  </a:cubicBezTo>
                  <a:cubicBezTo>
                    <a:pt x="628605" y="2292481"/>
                    <a:pt x="628605" y="2292481"/>
                    <a:pt x="625568" y="2292481"/>
                  </a:cubicBezTo>
                  <a:cubicBezTo>
                    <a:pt x="270270" y="2255947"/>
                    <a:pt x="0" y="1957590"/>
                    <a:pt x="0" y="1598343"/>
                  </a:cubicBezTo>
                  <a:cubicBezTo>
                    <a:pt x="0" y="1220830"/>
                    <a:pt x="306711" y="910295"/>
                    <a:pt x="683266" y="904206"/>
                  </a:cubicBezTo>
                  <a:cubicBezTo>
                    <a:pt x="710597" y="873761"/>
                    <a:pt x="710597" y="873761"/>
                    <a:pt x="710597" y="873761"/>
                  </a:cubicBezTo>
                  <a:cubicBezTo>
                    <a:pt x="710597" y="870717"/>
                    <a:pt x="713634" y="870717"/>
                    <a:pt x="713634" y="867672"/>
                  </a:cubicBezTo>
                  <a:cubicBezTo>
                    <a:pt x="835103" y="745894"/>
                    <a:pt x="999087" y="678915"/>
                    <a:pt x="1172181" y="678915"/>
                  </a:cubicBezTo>
                  <a:cubicBezTo>
                    <a:pt x="1172181" y="678915"/>
                    <a:pt x="1175218" y="678915"/>
                    <a:pt x="1178255" y="678915"/>
                  </a:cubicBezTo>
                  <a:cubicBezTo>
                    <a:pt x="1184328" y="605848"/>
                    <a:pt x="1184328" y="605848"/>
                    <a:pt x="1184328" y="605848"/>
                  </a:cubicBezTo>
                  <a:cubicBezTo>
                    <a:pt x="1184328" y="602804"/>
                    <a:pt x="1184328" y="599759"/>
                    <a:pt x="1187365" y="599759"/>
                  </a:cubicBezTo>
                  <a:cubicBezTo>
                    <a:pt x="1257210" y="252691"/>
                    <a:pt x="1566957" y="0"/>
                    <a:pt x="191921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109"/>
            <p:cNvSpPr>
              <a:spLocks/>
            </p:cNvSpPr>
            <p:nvPr/>
          </p:nvSpPr>
          <p:spPr bwMode="auto">
            <a:xfrm>
              <a:off x="7936686" y="2796097"/>
              <a:ext cx="148270" cy="149376"/>
            </a:xfrm>
            <a:custGeom>
              <a:avLst/>
              <a:gdLst>
                <a:gd name="T0" fmla="*/ 680 w 701"/>
                <a:gd name="T1" fmla="*/ 640 h 704"/>
                <a:gd name="T2" fmla="*/ 568 w 701"/>
                <a:gd name="T3" fmla="*/ 571 h 704"/>
                <a:gd name="T4" fmla="*/ 531 w 701"/>
                <a:gd name="T5" fmla="*/ 573 h 704"/>
                <a:gd name="T6" fmla="*/ 351 w 701"/>
                <a:gd name="T7" fmla="*/ 637 h 704"/>
                <a:gd name="T8" fmla="*/ 64 w 701"/>
                <a:gd name="T9" fmla="*/ 350 h 704"/>
                <a:gd name="T10" fmla="*/ 351 w 701"/>
                <a:gd name="T11" fmla="*/ 64 h 704"/>
                <a:gd name="T12" fmla="*/ 631 w 701"/>
                <a:gd name="T13" fmla="*/ 294 h 704"/>
                <a:gd name="T14" fmla="*/ 474 w 701"/>
                <a:gd name="T15" fmla="*/ 294 h 704"/>
                <a:gd name="T16" fmla="*/ 445 w 701"/>
                <a:gd name="T17" fmla="*/ 312 h 704"/>
                <a:gd name="T18" fmla="*/ 432 w 701"/>
                <a:gd name="T19" fmla="*/ 338 h 704"/>
                <a:gd name="T20" fmla="*/ 320 w 701"/>
                <a:gd name="T21" fmla="*/ 203 h 704"/>
                <a:gd name="T22" fmla="*/ 284 w 701"/>
                <a:gd name="T23" fmla="*/ 193 h 704"/>
                <a:gd name="T24" fmla="*/ 263 w 701"/>
                <a:gd name="T25" fmla="*/ 223 h 704"/>
                <a:gd name="T26" fmla="*/ 263 w 701"/>
                <a:gd name="T27" fmla="*/ 327 h 704"/>
                <a:gd name="T28" fmla="*/ 192 w 701"/>
                <a:gd name="T29" fmla="*/ 327 h 704"/>
                <a:gd name="T30" fmla="*/ 160 w 701"/>
                <a:gd name="T31" fmla="*/ 359 h 704"/>
                <a:gd name="T32" fmla="*/ 192 w 701"/>
                <a:gd name="T33" fmla="*/ 391 h 704"/>
                <a:gd name="T34" fmla="*/ 295 w 701"/>
                <a:gd name="T35" fmla="*/ 391 h 704"/>
                <a:gd name="T36" fmla="*/ 327 w 701"/>
                <a:gd name="T37" fmla="*/ 359 h 704"/>
                <a:gd name="T38" fmla="*/ 327 w 701"/>
                <a:gd name="T39" fmla="*/ 311 h 704"/>
                <a:gd name="T40" fmla="*/ 414 w 701"/>
                <a:gd name="T41" fmla="*/ 416 h 704"/>
                <a:gd name="T42" fmla="*/ 439 w 701"/>
                <a:gd name="T43" fmla="*/ 428 h 704"/>
                <a:gd name="T44" fmla="*/ 443 w 701"/>
                <a:gd name="T45" fmla="*/ 428 h 704"/>
                <a:gd name="T46" fmla="*/ 468 w 701"/>
                <a:gd name="T47" fmla="*/ 410 h 704"/>
                <a:gd name="T48" fmla="*/ 494 w 701"/>
                <a:gd name="T49" fmla="*/ 358 h 704"/>
                <a:gd name="T50" fmla="*/ 661 w 701"/>
                <a:gd name="T51" fmla="*/ 358 h 704"/>
                <a:gd name="T52" fmla="*/ 665 w 701"/>
                <a:gd name="T53" fmla="*/ 358 h 704"/>
                <a:gd name="T54" fmla="*/ 670 w 701"/>
                <a:gd name="T55" fmla="*/ 358 h 704"/>
                <a:gd name="T56" fmla="*/ 700 w 701"/>
                <a:gd name="T57" fmla="*/ 324 h 704"/>
                <a:gd name="T58" fmla="*/ 589 w 701"/>
                <a:gd name="T59" fmla="*/ 94 h 704"/>
                <a:gd name="T60" fmla="*/ 351 w 701"/>
                <a:gd name="T61" fmla="*/ 0 h 704"/>
                <a:gd name="T62" fmla="*/ 0 w 701"/>
                <a:gd name="T63" fmla="*/ 350 h 704"/>
                <a:gd name="T64" fmla="*/ 351 w 701"/>
                <a:gd name="T65" fmla="*/ 701 h 704"/>
                <a:gd name="T66" fmla="*/ 553 w 701"/>
                <a:gd name="T67" fmla="*/ 637 h 704"/>
                <a:gd name="T68" fmla="*/ 646 w 701"/>
                <a:gd name="T69" fmla="*/ 694 h 704"/>
                <a:gd name="T70" fmla="*/ 690 w 701"/>
                <a:gd name="T71" fmla="*/ 684 h 704"/>
                <a:gd name="T72" fmla="*/ 680 w 701"/>
                <a:gd name="T73" fmla="*/ 64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1" h="704">
                  <a:moveTo>
                    <a:pt x="680" y="640"/>
                  </a:moveTo>
                  <a:cubicBezTo>
                    <a:pt x="568" y="571"/>
                    <a:pt x="568" y="571"/>
                    <a:pt x="568" y="571"/>
                  </a:cubicBezTo>
                  <a:cubicBezTo>
                    <a:pt x="556" y="564"/>
                    <a:pt x="541" y="564"/>
                    <a:pt x="531" y="573"/>
                  </a:cubicBezTo>
                  <a:cubicBezTo>
                    <a:pt x="479" y="615"/>
                    <a:pt x="417" y="637"/>
                    <a:pt x="351" y="637"/>
                  </a:cubicBezTo>
                  <a:cubicBezTo>
                    <a:pt x="193" y="637"/>
                    <a:pt x="64" y="508"/>
                    <a:pt x="64" y="350"/>
                  </a:cubicBezTo>
                  <a:cubicBezTo>
                    <a:pt x="64" y="193"/>
                    <a:pt x="193" y="64"/>
                    <a:pt x="351" y="64"/>
                  </a:cubicBezTo>
                  <a:cubicBezTo>
                    <a:pt x="488" y="64"/>
                    <a:pt x="605" y="163"/>
                    <a:pt x="631" y="294"/>
                  </a:cubicBezTo>
                  <a:cubicBezTo>
                    <a:pt x="474" y="294"/>
                    <a:pt x="474" y="294"/>
                    <a:pt x="474" y="294"/>
                  </a:cubicBezTo>
                  <a:cubicBezTo>
                    <a:pt x="462" y="294"/>
                    <a:pt x="451" y="301"/>
                    <a:pt x="445" y="312"/>
                  </a:cubicBezTo>
                  <a:cubicBezTo>
                    <a:pt x="432" y="338"/>
                    <a:pt x="432" y="338"/>
                    <a:pt x="432" y="338"/>
                  </a:cubicBezTo>
                  <a:cubicBezTo>
                    <a:pt x="320" y="203"/>
                    <a:pt x="320" y="203"/>
                    <a:pt x="320" y="203"/>
                  </a:cubicBezTo>
                  <a:cubicBezTo>
                    <a:pt x="311" y="192"/>
                    <a:pt x="297" y="188"/>
                    <a:pt x="284" y="193"/>
                  </a:cubicBezTo>
                  <a:cubicBezTo>
                    <a:pt x="271" y="197"/>
                    <a:pt x="263" y="210"/>
                    <a:pt x="263" y="223"/>
                  </a:cubicBezTo>
                  <a:cubicBezTo>
                    <a:pt x="263" y="327"/>
                    <a:pt x="263" y="327"/>
                    <a:pt x="263" y="327"/>
                  </a:cubicBezTo>
                  <a:cubicBezTo>
                    <a:pt x="192" y="327"/>
                    <a:pt x="192" y="327"/>
                    <a:pt x="192" y="327"/>
                  </a:cubicBezTo>
                  <a:cubicBezTo>
                    <a:pt x="174" y="327"/>
                    <a:pt x="160" y="341"/>
                    <a:pt x="160" y="359"/>
                  </a:cubicBezTo>
                  <a:cubicBezTo>
                    <a:pt x="160" y="377"/>
                    <a:pt x="174" y="391"/>
                    <a:pt x="192" y="391"/>
                  </a:cubicBezTo>
                  <a:cubicBezTo>
                    <a:pt x="295" y="391"/>
                    <a:pt x="295" y="391"/>
                    <a:pt x="295" y="391"/>
                  </a:cubicBezTo>
                  <a:cubicBezTo>
                    <a:pt x="313" y="391"/>
                    <a:pt x="327" y="377"/>
                    <a:pt x="327" y="359"/>
                  </a:cubicBezTo>
                  <a:cubicBezTo>
                    <a:pt x="327" y="311"/>
                    <a:pt x="327" y="311"/>
                    <a:pt x="327" y="311"/>
                  </a:cubicBezTo>
                  <a:cubicBezTo>
                    <a:pt x="414" y="416"/>
                    <a:pt x="414" y="416"/>
                    <a:pt x="414" y="416"/>
                  </a:cubicBezTo>
                  <a:cubicBezTo>
                    <a:pt x="421" y="424"/>
                    <a:pt x="430" y="428"/>
                    <a:pt x="439" y="428"/>
                  </a:cubicBezTo>
                  <a:cubicBezTo>
                    <a:pt x="440" y="428"/>
                    <a:pt x="441" y="428"/>
                    <a:pt x="443" y="428"/>
                  </a:cubicBezTo>
                  <a:cubicBezTo>
                    <a:pt x="453" y="427"/>
                    <a:pt x="463" y="420"/>
                    <a:pt x="468" y="410"/>
                  </a:cubicBezTo>
                  <a:cubicBezTo>
                    <a:pt x="494" y="358"/>
                    <a:pt x="494" y="358"/>
                    <a:pt x="494" y="358"/>
                  </a:cubicBezTo>
                  <a:cubicBezTo>
                    <a:pt x="661" y="358"/>
                    <a:pt x="661" y="358"/>
                    <a:pt x="661" y="358"/>
                  </a:cubicBezTo>
                  <a:cubicBezTo>
                    <a:pt x="662" y="358"/>
                    <a:pt x="663" y="358"/>
                    <a:pt x="665" y="358"/>
                  </a:cubicBezTo>
                  <a:cubicBezTo>
                    <a:pt x="666" y="358"/>
                    <a:pt x="668" y="358"/>
                    <a:pt x="670" y="358"/>
                  </a:cubicBezTo>
                  <a:cubicBezTo>
                    <a:pt x="688" y="357"/>
                    <a:pt x="701" y="341"/>
                    <a:pt x="700" y="324"/>
                  </a:cubicBezTo>
                  <a:cubicBezTo>
                    <a:pt x="693" y="236"/>
                    <a:pt x="654" y="154"/>
                    <a:pt x="589" y="94"/>
                  </a:cubicBezTo>
                  <a:cubicBezTo>
                    <a:pt x="524" y="33"/>
                    <a:pt x="439" y="0"/>
                    <a:pt x="351" y="0"/>
                  </a:cubicBezTo>
                  <a:cubicBezTo>
                    <a:pt x="157" y="0"/>
                    <a:pt x="0" y="157"/>
                    <a:pt x="0" y="350"/>
                  </a:cubicBezTo>
                  <a:cubicBezTo>
                    <a:pt x="0" y="544"/>
                    <a:pt x="157" y="701"/>
                    <a:pt x="351" y="701"/>
                  </a:cubicBezTo>
                  <a:cubicBezTo>
                    <a:pt x="423" y="701"/>
                    <a:pt x="494" y="678"/>
                    <a:pt x="553" y="637"/>
                  </a:cubicBezTo>
                  <a:cubicBezTo>
                    <a:pt x="646" y="694"/>
                    <a:pt x="646" y="694"/>
                    <a:pt x="646" y="694"/>
                  </a:cubicBezTo>
                  <a:cubicBezTo>
                    <a:pt x="661" y="704"/>
                    <a:pt x="681" y="699"/>
                    <a:pt x="690" y="684"/>
                  </a:cubicBezTo>
                  <a:cubicBezTo>
                    <a:pt x="700" y="669"/>
                    <a:pt x="695" y="649"/>
                    <a:pt x="680" y="6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2" name="Freeform 201"/>
          <p:cNvSpPr/>
          <p:nvPr/>
        </p:nvSpPr>
        <p:spPr bwMode="auto">
          <a:xfrm>
            <a:off x="271687" y="2914869"/>
            <a:ext cx="373305" cy="253760"/>
          </a:xfrm>
          <a:custGeom>
            <a:avLst/>
            <a:gdLst>
              <a:gd name="connsiteX0" fmla="*/ 3322794 w 5223983"/>
              <a:gd name="connsiteY0" fmla="*/ 1406050 h 3551081"/>
              <a:gd name="connsiteX1" fmla="*/ 3699984 w 5223983"/>
              <a:gd name="connsiteY1" fmla="*/ 1783240 h 3551081"/>
              <a:gd name="connsiteX2" fmla="*/ 3322794 w 5223983"/>
              <a:gd name="connsiteY2" fmla="*/ 2160430 h 3551081"/>
              <a:gd name="connsiteX3" fmla="*/ 2945604 w 5223983"/>
              <a:gd name="connsiteY3" fmla="*/ 1783240 h 3551081"/>
              <a:gd name="connsiteX4" fmla="*/ 3322794 w 5223983"/>
              <a:gd name="connsiteY4" fmla="*/ 1406050 h 3551081"/>
              <a:gd name="connsiteX5" fmla="*/ 1901190 w 5223983"/>
              <a:gd name="connsiteY5" fmla="*/ 1406050 h 3551081"/>
              <a:gd name="connsiteX6" fmla="*/ 2278380 w 5223983"/>
              <a:gd name="connsiteY6" fmla="*/ 1783240 h 3551081"/>
              <a:gd name="connsiteX7" fmla="*/ 1901190 w 5223983"/>
              <a:gd name="connsiteY7" fmla="*/ 2160430 h 3551081"/>
              <a:gd name="connsiteX8" fmla="*/ 1524000 w 5223983"/>
              <a:gd name="connsiteY8" fmla="*/ 1783240 h 3551081"/>
              <a:gd name="connsiteX9" fmla="*/ 1901190 w 5223983"/>
              <a:gd name="connsiteY9" fmla="*/ 1406050 h 3551081"/>
              <a:gd name="connsiteX10" fmla="*/ 3444555 w 5223983"/>
              <a:gd name="connsiteY10" fmla="*/ 1 h 3551081"/>
              <a:gd name="connsiteX11" fmla="*/ 5223983 w 5223983"/>
              <a:gd name="connsiteY11" fmla="*/ 1779430 h 3551081"/>
              <a:gd name="connsiteX12" fmla="*/ 3452333 w 5223983"/>
              <a:gd name="connsiteY12" fmla="*/ 3551081 h 3551081"/>
              <a:gd name="connsiteX13" fmla="*/ 3296124 w 5223983"/>
              <a:gd name="connsiteY13" fmla="*/ 3394871 h 3551081"/>
              <a:gd name="connsiteX14" fmla="*/ 4919183 w 5223983"/>
              <a:gd name="connsiteY14" fmla="*/ 1771811 h 3551081"/>
              <a:gd name="connsiteX15" fmla="*/ 3295964 w 5223983"/>
              <a:gd name="connsiteY15" fmla="*/ 148592 h 3551081"/>
              <a:gd name="connsiteX16" fmla="*/ 1779429 w 5223983"/>
              <a:gd name="connsiteY16" fmla="*/ 0 h 3551081"/>
              <a:gd name="connsiteX17" fmla="*/ 1928020 w 5223983"/>
              <a:gd name="connsiteY17" fmla="*/ 148590 h 3551081"/>
              <a:gd name="connsiteX18" fmla="*/ 304801 w 5223983"/>
              <a:gd name="connsiteY18" fmla="*/ 1771809 h 3551081"/>
              <a:gd name="connsiteX19" fmla="*/ 1927860 w 5223983"/>
              <a:gd name="connsiteY19" fmla="*/ 3394869 h 3551081"/>
              <a:gd name="connsiteX20" fmla="*/ 1771651 w 5223983"/>
              <a:gd name="connsiteY20" fmla="*/ 3551079 h 3551081"/>
              <a:gd name="connsiteX21" fmla="*/ 0 w 5223983"/>
              <a:gd name="connsiteY21" fmla="*/ 1779428 h 355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3983" h="3551081">
                <a:moveTo>
                  <a:pt x="3322794" y="1406050"/>
                </a:moveTo>
                <a:cubicBezTo>
                  <a:pt x="3531110" y="1406050"/>
                  <a:pt x="3699984" y="1574924"/>
                  <a:pt x="3699984" y="1783240"/>
                </a:cubicBezTo>
                <a:cubicBezTo>
                  <a:pt x="3699984" y="1991556"/>
                  <a:pt x="3531110" y="2160430"/>
                  <a:pt x="3322794" y="2160430"/>
                </a:cubicBezTo>
                <a:cubicBezTo>
                  <a:pt x="3114478" y="2160430"/>
                  <a:pt x="2945604" y="1991556"/>
                  <a:pt x="2945604" y="1783240"/>
                </a:cubicBezTo>
                <a:cubicBezTo>
                  <a:pt x="2945604" y="1574924"/>
                  <a:pt x="3114478" y="1406050"/>
                  <a:pt x="3322794" y="1406050"/>
                </a:cubicBezTo>
                <a:close/>
                <a:moveTo>
                  <a:pt x="1901190" y="1406050"/>
                </a:moveTo>
                <a:cubicBezTo>
                  <a:pt x="2109506" y="1406050"/>
                  <a:pt x="2278380" y="1574924"/>
                  <a:pt x="2278380" y="1783240"/>
                </a:cubicBezTo>
                <a:cubicBezTo>
                  <a:pt x="2278380" y="1991556"/>
                  <a:pt x="2109506" y="2160430"/>
                  <a:pt x="1901190" y="2160430"/>
                </a:cubicBezTo>
                <a:cubicBezTo>
                  <a:pt x="1692874" y="2160430"/>
                  <a:pt x="1524000" y="1991556"/>
                  <a:pt x="1524000" y="1783240"/>
                </a:cubicBezTo>
                <a:cubicBezTo>
                  <a:pt x="1524000" y="1574924"/>
                  <a:pt x="1692874" y="1406050"/>
                  <a:pt x="1901190" y="1406050"/>
                </a:cubicBezTo>
                <a:close/>
                <a:moveTo>
                  <a:pt x="3444555" y="1"/>
                </a:moveTo>
                <a:lnTo>
                  <a:pt x="5223983" y="1779430"/>
                </a:lnTo>
                <a:lnTo>
                  <a:pt x="3452333" y="3551081"/>
                </a:lnTo>
                <a:lnTo>
                  <a:pt x="3296124" y="3394871"/>
                </a:lnTo>
                <a:lnTo>
                  <a:pt x="4919183" y="1771811"/>
                </a:lnTo>
                <a:lnTo>
                  <a:pt x="3295964" y="148592"/>
                </a:lnTo>
                <a:close/>
                <a:moveTo>
                  <a:pt x="1779429" y="0"/>
                </a:moveTo>
                <a:lnTo>
                  <a:pt x="1928020" y="148590"/>
                </a:lnTo>
                <a:lnTo>
                  <a:pt x="304801" y="1771809"/>
                </a:lnTo>
                <a:lnTo>
                  <a:pt x="1927860" y="3394869"/>
                </a:lnTo>
                <a:lnTo>
                  <a:pt x="1771651" y="3551079"/>
                </a:lnTo>
                <a:lnTo>
                  <a:pt x="0" y="177942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5664951" y="2282796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Basic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5664951" y="2860682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Form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5664951" y="3426465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LUIS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8933895" y="2282796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Introduction + SDKs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8933895" y="2860682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Bot Simulator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8933895" y="3438568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Bot Connectors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8933895" y="4016454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Bot Framework Portal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2533666" y="2282796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 Economy to Bot Economy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2533666" y="2860682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Conversational Commerce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2533666" y="3438568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About Azure Bot Framework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2533666" y="4016454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Industry Case Studies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3E6E47-9ACF-4849-8243-8FDB1661C233}"/>
              </a:ext>
            </a:extLst>
          </p:cNvPr>
          <p:cNvSpPr/>
          <p:nvPr/>
        </p:nvSpPr>
        <p:spPr bwMode="auto">
          <a:xfrm>
            <a:off x="5660183" y="4007495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Proactive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7C1846-C545-47E4-88E8-B31862F8AC5A}"/>
              </a:ext>
            </a:extLst>
          </p:cNvPr>
          <p:cNvSpPr/>
          <p:nvPr/>
        </p:nvSpPr>
        <p:spPr bwMode="auto">
          <a:xfrm>
            <a:off x="5641130" y="4574239"/>
            <a:ext cx="1955453" cy="519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Q&amp;A</a:t>
            </a:r>
          </a:p>
        </p:txBody>
      </p:sp>
      <p:pic>
        <p:nvPicPr>
          <p:cNvPr id="1026" name="Picture 2" descr="C:\Users\hp\Desktop\floor bugs\Untit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4" y="173652"/>
            <a:ext cx="11898489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96938" y="314423"/>
            <a:ext cx="9998122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Bot Framework ( Conversational Commerce )</a:t>
            </a:r>
          </a:p>
        </p:txBody>
      </p:sp>
    </p:spTree>
    <p:extLst>
      <p:ext uri="{BB962C8B-B14F-4D97-AF65-F5344CB8AC3E}">
        <p14:creationId xmlns:p14="http://schemas.microsoft.com/office/powerpoint/2010/main" val="3342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blackWhite">
          <a:xfrm>
            <a:off x="269240" y="580535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2017</a:t>
            </a:r>
            <a:r>
              <a:rPr kumimoji="0" lang="en-US" sz="686" b="0" i="0" u="none" strike="noStrike" kern="0" cap="none" spc="0" normalizeH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</a:t>
            </a:r>
            <a:r>
              <a:rPr kumimoji="0" lang="en-US" sz="68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8788" y="3144838"/>
            <a:ext cx="32893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2968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1" y="173653"/>
            <a:ext cx="11899900" cy="588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22143" y="259506"/>
            <a:ext cx="7614905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App Economy to Bot Economy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496" y="2675044"/>
            <a:ext cx="982285" cy="986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191" y="4640137"/>
            <a:ext cx="1355651" cy="135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539" y="3703766"/>
            <a:ext cx="1151918" cy="115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532" y="1586424"/>
            <a:ext cx="1023938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0053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62302"/>
            <a:ext cx="11955462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0375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94" y="1520453"/>
            <a:ext cx="5765211" cy="3242931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7128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1" y="1354483"/>
            <a:ext cx="10777537" cy="495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 descr="C:\Users\hp\Desktop\floor bugs\Untit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4" y="141037"/>
            <a:ext cx="11974691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76519" y="237642"/>
            <a:ext cx="7371698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Bot Frame Work Components</a:t>
            </a:r>
          </a:p>
        </p:txBody>
      </p:sp>
    </p:spTree>
    <p:extLst>
      <p:ext uri="{BB962C8B-B14F-4D97-AF65-F5344CB8AC3E}">
        <p14:creationId xmlns:p14="http://schemas.microsoft.com/office/powerpoint/2010/main" val="16840710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0" y="1403268"/>
            <a:ext cx="10803466" cy="493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1" y="148862"/>
            <a:ext cx="11863388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5872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A218BE-F8A1-4547-A010-A9A1FD27B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74611"/>
              </p:ext>
            </p:extLst>
          </p:nvPr>
        </p:nvGraphicFramePr>
        <p:xfrm>
          <a:off x="474095" y="1332795"/>
          <a:ext cx="11186808" cy="54573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7795">
                  <a:extLst>
                    <a:ext uri="{9D8B030D-6E8A-4147-A177-3AD203B41FA5}">
                      <a16:colId xmlns:a16="http://schemas.microsoft.com/office/drawing/2014/main" val="3695704740"/>
                    </a:ext>
                  </a:extLst>
                </a:gridCol>
                <a:gridCol w="3359888">
                  <a:extLst>
                    <a:ext uri="{9D8B030D-6E8A-4147-A177-3AD203B41FA5}">
                      <a16:colId xmlns:a16="http://schemas.microsoft.com/office/drawing/2014/main" val="2914433100"/>
                    </a:ext>
                  </a:extLst>
                </a:gridCol>
                <a:gridCol w="2587422">
                  <a:extLst>
                    <a:ext uri="{9D8B030D-6E8A-4147-A177-3AD203B41FA5}">
                      <a16:colId xmlns:a16="http://schemas.microsoft.com/office/drawing/2014/main" val="627902527"/>
                    </a:ext>
                  </a:extLst>
                </a:gridCol>
                <a:gridCol w="2218494">
                  <a:extLst>
                    <a:ext uri="{9D8B030D-6E8A-4147-A177-3AD203B41FA5}">
                      <a16:colId xmlns:a16="http://schemas.microsoft.com/office/drawing/2014/main" val="3656274790"/>
                    </a:ext>
                  </a:extLst>
                </a:gridCol>
                <a:gridCol w="1803209">
                  <a:extLst>
                    <a:ext uri="{9D8B030D-6E8A-4147-A177-3AD203B41FA5}">
                      <a16:colId xmlns:a16="http://schemas.microsoft.com/office/drawing/2014/main" val="3016304507"/>
                    </a:ext>
                  </a:extLst>
                </a:gridCol>
              </a:tblGrid>
              <a:tr h="617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PHASES</a:t>
                      </a:r>
                      <a:endParaRPr lang="en-IN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ACTIVITIES</a:t>
                      </a:r>
                      <a:endParaRPr lang="en-IN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INPUTS</a:t>
                      </a:r>
                      <a:endParaRPr lang="en-IN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OUTPUTS</a:t>
                      </a:r>
                      <a:endParaRPr lang="en-IN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TOOLS &amp; TECHNIQUES</a:t>
                      </a:r>
                      <a:endParaRPr lang="en-IN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49193233"/>
                  </a:ext>
                </a:extLst>
              </a:tr>
              <a:tr h="617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Initiating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Industry Type Identification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Discussions with Stake holders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Industry Type Definition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Meetings/Emails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6360848"/>
                  </a:ext>
                </a:extLst>
              </a:tr>
              <a:tr h="617927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 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Use Cases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Discussions with Stake holders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Use cases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Meetings/Emails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1257371"/>
                  </a:ext>
                </a:extLst>
              </a:tr>
              <a:tr h="6179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Planning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 err="1">
                          <a:effectLst/>
                        </a:rPr>
                        <a:t>ChatBot</a:t>
                      </a:r>
                      <a:r>
                        <a:rPr lang="en-IN" sz="2000" u="none" strike="noStrike" dirty="0">
                          <a:effectLst/>
                        </a:rPr>
                        <a:t> Type-LUIS</a:t>
                      </a:r>
                      <a:br>
                        <a:rPr lang="en-IN" sz="2000" u="none" strike="noStrike" dirty="0">
                          <a:effectLst/>
                        </a:rPr>
                      </a:br>
                      <a:r>
                        <a:rPr lang="en-IN" sz="2000" u="none" strike="noStrike" dirty="0">
                          <a:effectLst/>
                        </a:rPr>
                        <a:t>(Q&amp;A, LUIS, Deep Learning)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Use cases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 err="1">
                          <a:effectLst/>
                        </a:rPr>
                        <a:t>ChatBot</a:t>
                      </a:r>
                      <a:r>
                        <a:rPr lang="en-IN" sz="2000" u="none" strike="noStrike" dirty="0">
                          <a:effectLst/>
                        </a:rPr>
                        <a:t> Type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Use cases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78590641"/>
                  </a:ext>
                </a:extLst>
              </a:tr>
              <a:tr h="36056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Bot Builder(C#, Node.js)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Use Cases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Type of Bot Builder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Use cases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56496579"/>
                  </a:ext>
                </a:extLst>
              </a:tr>
              <a:tr h="36056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List of Intents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Use Cases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Intents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Bot Framework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53516169"/>
                  </a:ext>
                </a:extLst>
              </a:tr>
              <a:tr h="36056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List of Entities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Intents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Entities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Bot Framework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19404210"/>
                  </a:ext>
                </a:extLst>
              </a:tr>
              <a:tr h="36056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>
                          <a:effectLst/>
                        </a:rPr>
                        <a:t> 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List of </a:t>
                      </a:r>
                      <a:r>
                        <a:rPr lang="en-IN" sz="2000" u="none" strike="noStrike" dirty="0" err="1">
                          <a:effectLst/>
                        </a:rPr>
                        <a:t>utterences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Entities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 err="1">
                          <a:effectLst/>
                        </a:rPr>
                        <a:t>Utterences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Bot Framework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32698294"/>
                  </a:ext>
                </a:extLst>
              </a:tr>
              <a:tr h="617927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 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List of API's to be integrated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 err="1">
                          <a:effectLst/>
                        </a:rPr>
                        <a:t>Intents,Entities,Utterences,Use</a:t>
                      </a:r>
                      <a:r>
                        <a:rPr lang="en-IN" sz="2000" u="none" strike="noStrike" dirty="0">
                          <a:effectLst/>
                        </a:rPr>
                        <a:t> cases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API's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Node.js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60761204"/>
                  </a:ext>
                </a:extLst>
              </a:tr>
              <a:tr h="925516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</a:rPr>
                        <a:t> 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Channel for Publishing</a:t>
                      </a:r>
                      <a:br>
                        <a:rPr lang="en-IN" sz="2000" u="none" strike="noStrike" dirty="0">
                          <a:effectLst/>
                        </a:rPr>
                      </a:br>
                      <a:r>
                        <a:rPr lang="en-IN" sz="2000" u="none" strike="noStrike" dirty="0">
                          <a:effectLst/>
                        </a:rPr>
                        <a:t>(</a:t>
                      </a:r>
                      <a:r>
                        <a:rPr lang="en-IN" sz="2000" u="none" strike="noStrike" dirty="0" err="1">
                          <a:effectLst/>
                        </a:rPr>
                        <a:t>Skype,Slack,Messenger,Email,FB,KIK</a:t>
                      </a:r>
                      <a:r>
                        <a:rPr lang="en-IN" sz="2000" u="none" strike="noStrike" dirty="0">
                          <a:effectLst/>
                        </a:rPr>
                        <a:t>)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Stake holder inputs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Channel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Selected Channel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22" marR="2722" marT="2722" marB="0" anchor="ctr">
                    <a:gradFill>
                      <a:gsLst>
                        <a:gs pos="0">
                          <a:schemeClr val="bg1">
                            <a:lumMod val="65000"/>
                          </a:schemeClr>
                        </a:gs>
                        <a:gs pos="58000">
                          <a:schemeClr val="bg1">
                            <a:lumMod val="75000"/>
                          </a:schemeClr>
                        </a:gs>
                        <a:gs pos="70000">
                          <a:schemeClr val="bg1">
                            <a:lumMod val="75000"/>
                          </a:schemeClr>
                        </a:gs>
                        <a:gs pos="88000">
                          <a:schemeClr val="bg1">
                            <a:lumMod val="75000"/>
                          </a:schemeClr>
                        </a:gs>
                        <a:gs pos="100000">
                          <a:schemeClr val="bg1">
                            <a:lumMod val="7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53833101"/>
                  </a:ext>
                </a:extLst>
              </a:tr>
            </a:tbl>
          </a:graphicData>
        </a:graphic>
      </p:graphicFrame>
      <p:pic>
        <p:nvPicPr>
          <p:cNvPr id="1026" name="Picture 2" descr="C:\Users\hp\Desktop\floor bugs\Untit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6" y="160014"/>
            <a:ext cx="118872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40783" y="230678"/>
            <a:ext cx="6685676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+mj-lt"/>
              </a:rPr>
              <a:t>Planning for Bot Projects</a:t>
            </a:r>
          </a:p>
        </p:txBody>
      </p:sp>
    </p:spTree>
    <p:extLst>
      <p:ext uri="{BB962C8B-B14F-4D97-AF65-F5344CB8AC3E}">
        <p14:creationId xmlns:p14="http://schemas.microsoft.com/office/powerpoint/2010/main" val="39066553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_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 smtClean="0">
            <a:solidFill>
              <a:schemeClr val="accent2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2.xml><?xml version="1.0" encoding="utf-8"?>
<a:theme xmlns:a="http://schemas.openxmlformats.org/drawingml/2006/main" name="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2_COLOR TEMPLATE">
  <a:themeElements>
    <a:clrScheme name="Custom 2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78D7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1_KEEP_WHITE TEMPLATE">
  <a:themeElements>
    <a:clrScheme name="Custom 4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2050"/>
      </a:accent1>
      <a:accent2>
        <a:srgbClr val="EAEAEA"/>
      </a:accent2>
      <a:accent3>
        <a:srgbClr val="00BCF2"/>
      </a:accent3>
      <a:accent4>
        <a:srgbClr val="0078D7"/>
      </a:accent4>
      <a:accent5>
        <a:srgbClr val="00188F"/>
      </a:accent5>
      <a:accent6>
        <a:srgbClr val="002050"/>
      </a:accent6>
      <a:hlink>
        <a:srgbClr val="FFB9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6.xml><?xml version="1.0" encoding="utf-8"?>
<a:theme xmlns:a="http://schemas.openxmlformats.org/drawingml/2006/main" name="6_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 smtClean="0">
            <a:solidFill>
              <a:schemeClr val="accent2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artner Delivery Documents" ma:contentTypeID="0x010100B90C06D219320442B38C20BC303D1512008626B2FAF072804EB6709CD1DD4134B9" ma:contentTypeVersion="9" ma:contentTypeDescription="" ma:contentTypeScope="" ma:versionID="411e8e92a10da320b1b31578b2f7bbcc">
  <xsd:schema xmlns:xsd="http://www.w3.org/2001/XMLSchema" xmlns:xs="http://www.w3.org/2001/XMLSchema" xmlns:p="http://schemas.microsoft.com/office/2006/metadata/properties" xmlns:ns2="230e9df3-be65-4c73-a93b-d1236ebd677e" xmlns:ns3="774be55f-118a-40c2-b09e-c94d765f6095" xmlns:ns4="21bc03ed-0866-4d8b-8aa9-5f2cf5f70e1b" targetNamespace="http://schemas.microsoft.com/office/2006/metadata/properties" ma:root="true" ma:fieldsID="9b625a244888b97cee670c4927dd3b2a" ns2:_="" ns3:_="" ns4:_="">
    <xsd:import namespace="230e9df3-be65-4c73-a93b-d1236ebd677e"/>
    <xsd:import namespace="774be55f-118a-40c2-b09e-c94d765f6095"/>
    <xsd:import namespace="21bc03ed-0866-4d8b-8aa9-5f2cf5f70e1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Bold_x0020_Ambition"/>
                <xsd:element ref="ns3:Practice_x0020_Area"/>
                <xsd:element ref="ns3:Workload_x0020_Name"/>
                <xsd:element ref="ns3:Partner_x0020_Maturity"/>
                <xsd:element ref="ns3:Modality"/>
                <xsd:element ref="ns3:Accreditation_x0020_Required" minOccurs="0"/>
                <xsd:element ref="ns3:IP_x0020_Status"/>
                <xsd:element ref="ns3:IP_x0020_Type"/>
                <xsd:element ref="ns3:Service1" minOccurs="0"/>
                <xsd:element ref="ns4:MediaServiceMetadata" minOccurs="0"/>
                <xsd:element ref="ns4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be55f-118a-40c2-b09e-c94d765f6095" elementFormDefault="qualified">
    <xsd:import namespace="http://schemas.microsoft.com/office/2006/documentManagement/types"/>
    <xsd:import namespace="http://schemas.microsoft.com/office/infopath/2007/PartnerControls"/>
    <xsd:element name="Bold_x0020_Ambition" ma:index="11" ma:displayName="Bold Ambition" ma:default="NA" ma:format="Dropdown" ma:internalName="Bold_x0020_Ambition">
      <xsd:simpleType>
        <xsd:restriction base="dms:Choice">
          <xsd:enumeration value="NA"/>
          <xsd:enumeration value="Build The Intelligent Cloud"/>
          <xsd:enumeration value="Create More Personal Computing"/>
          <xsd:enumeration value="Reinventing Productivity and Business Processes"/>
        </xsd:restriction>
      </xsd:simpleType>
    </xsd:element>
    <xsd:element name="Practice_x0020_Area" ma:index="12" ma:displayName="Practice Area" ma:default="NA" ma:format="Dropdown" ma:internalName="Practice_x0020_Area">
      <xsd:simpleType>
        <xsd:restriction base="dms:Choice">
          <xsd:enumeration value="NA"/>
          <xsd:enumeration value="Cloud Application Development"/>
          <xsd:enumeration value="Cloud Application Development (O365)"/>
          <xsd:enumeration value="Cloud Infrastructure &amp; Management"/>
          <xsd:enumeration value="Data Platform and Analytics"/>
          <xsd:enumeration value="Dynamics 365"/>
          <xsd:enumeration value="Exchange Online"/>
          <xsd:enumeration value="Mobility &amp; Security"/>
          <xsd:enumeration value="Office 365"/>
          <xsd:enumeration value="Sharepoint Online"/>
          <xsd:enumeration value="Skype for Business"/>
          <xsd:enumeration value="Windows"/>
        </xsd:restriction>
      </xsd:simpleType>
    </xsd:element>
    <xsd:element name="Workload_x0020_Name" ma:index="13" ma:displayName="Workload Name" ma:list="{73322563-e1ed-4c6e-adbf-157731da68b9}" ma:internalName="Workload_x0020_Name" ma:showField="Title" ma:web="774be55f-118a-40c2-b09e-c94d765f6095">
      <xsd:simpleType>
        <xsd:restriction base="dms:Lookup"/>
      </xsd:simpleType>
    </xsd:element>
    <xsd:element name="Partner_x0020_Maturity" ma:index="14" ma:displayName="Partner Maturity" ma:default="NA" ma:format="Dropdown" ma:internalName="Partner_x0020_Maturity">
      <xsd:simpleType>
        <xsd:restriction base="dms:Choice">
          <xsd:enumeration value="NA"/>
          <xsd:enumeration value="Build"/>
          <xsd:enumeration value="Get Started"/>
          <xsd:enumeration value="Grow Your Business"/>
          <xsd:enumeration value="Operate &amp; Optimize"/>
          <xsd:enumeration value="Optimize Your Business"/>
          <xsd:enumeration value="Plan"/>
        </xsd:restriction>
      </xsd:simpleType>
    </xsd:element>
    <xsd:element name="Modality" ma:index="15" ma:displayName="Modality" ma:default="NA" ma:format="Dropdown" ma:internalName="Modality">
      <xsd:simpleType>
        <xsd:restriction base="dms:Choice">
          <xsd:enumeration value="NA"/>
          <xsd:enumeration value="1:1 Chat"/>
          <xsd:enumeration value="1:1 Consultation"/>
          <xsd:enumeration value="1:Many Webcast"/>
          <xsd:enumeration value="1:Many Onsite"/>
        </xsd:restriction>
      </xsd:simpleType>
    </xsd:element>
    <xsd:element name="Accreditation_x0020_Required" ma:index="16" nillable="true" ma:displayName="Accreditation Required" ma:default="Pending" ma:format="Dropdown" ma:internalName="Accreditation_x0020_Required">
      <xsd:simpleType>
        <xsd:restriction base="dms:Choice">
          <xsd:enumeration value="Yes"/>
          <xsd:enumeration value="Pending"/>
          <xsd:enumeration value="No"/>
          <xsd:enumeration value="Complete"/>
        </xsd:restriction>
      </xsd:simpleType>
    </xsd:element>
    <xsd:element name="IP_x0020_Status" ma:index="17" ma:displayName="IP Status" ma:default="NA" ma:format="Dropdown" ma:internalName="IP_x0020_Status">
      <xsd:simpleType>
        <xsd:restriction base="dms:Choice">
          <xsd:enumeration value="NA"/>
          <xsd:enumeration value="Planning"/>
          <xsd:enumeration value="In Development"/>
          <xsd:enumeration value="Ready"/>
          <xsd:enumeration value="Retired"/>
        </xsd:restriction>
      </xsd:simpleType>
    </xsd:element>
    <xsd:element name="IP_x0020_Type" ma:index="18" ma:displayName="IP Type" ma:default="NA" ma:format="Dropdown" ma:internalName="IP_x0020_Type">
      <xsd:simpleType>
        <xsd:restriction base="dms:Choice">
          <xsd:enumeration value="NA"/>
          <xsd:enumeration value="Delivery Deck"/>
          <xsd:enumeration value="Delivery Guide"/>
          <xsd:enumeration value="Demo"/>
          <xsd:enumeration value="EMail"/>
          <xsd:enumeration value="LAB Guide"/>
          <xsd:enumeration value="Link"/>
          <xsd:enumeration value="Presentation Video"/>
          <xsd:enumeration value="Template"/>
          <xsd:enumeration value="TTT"/>
          <xsd:enumeration value="Other Reference Materials"/>
        </xsd:restriction>
      </xsd:simpleType>
    </xsd:element>
    <xsd:element name="Service1" ma:index="19" nillable="true" ma:displayName="Service" ma:list="{8bc47029-a29d-4fbd-bb3b-b6a7c35d411e}" ma:internalName="Service1" ma:showField="Title" ma:web="774be55f-118a-40c2-b09e-c94d765f6095">
      <xsd:simpleType>
        <xsd:restriction base="dms:Lookup"/>
      </xsd:simpleType>
    </xsd:element>
    <xsd:element name="SharedWithUsers" ma:index="2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2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bc03ed-0866-4d8b-8aa9-5f2cf5f70e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30e9df3-be65-4c73-a93b-d1236ebd677e">PSCCIP-533525327-1027</_dlc_DocId>
    <_dlc_DocIdUrl xmlns="230e9df3-be65-4c73-a93b-d1236ebd677e">
      <Url>https://microsoft.sharepoint.com/teams/tpdconcen/_layouts/15/DocIdRedir.aspx?ID=PSCCIP-533525327-1027</Url>
      <Description>PSCCIP-533525327-1027</Description>
    </_dlc_DocIdUrl>
    <Workload_x0020_Name xmlns="774be55f-118a-40c2-b09e-c94d765f6095">1</Workload_x0020_Name>
    <Modality xmlns="774be55f-118a-40c2-b09e-c94d765f6095">1:Many Webcast</Modality>
    <Bold_x0020_Ambition xmlns="774be55f-118a-40c2-b09e-c94d765f6095">Build The Intelligent Cloud</Bold_x0020_Ambition>
    <IP_x0020_Status xmlns="774be55f-118a-40c2-b09e-c94d765f6095">Ready</IP_x0020_Status>
    <Partner_x0020_Maturity xmlns="774be55f-118a-40c2-b09e-c94d765f6095">Operate &amp; Optimize</Partner_x0020_Maturity>
    <Service1 xmlns="774be55f-118a-40c2-b09e-c94d765f6095">10</Service1>
    <IP_x0020_Type xmlns="774be55f-118a-40c2-b09e-c94d765f6095">Delivery Deck</IP_x0020_Type>
    <Practice_x0020_Area xmlns="774be55f-118a-40c2-b09e-c94d765f6095">Cloud Application Development</Practice_x0020_Area>
    <Accreditation_x0020_Required xmlns="774be55f-118a-40c2-b09e-c94d765f6095">Yes</Accreditation_x0020_Required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9C069B-786B-4095-B96D-58583BF67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9df3-be65-4c73-a93b-d1236ebd677e"/>
    <ds:schemaRef ds:uri="774be55f-118a-40c2-b09e-c94d765f6095"/>
    <ds:schemaRef ds:uri="21bc03ed-0866-4d8b-8aa9-5f2cf5f70e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150212-3A2C-440D-A1CE-55668F609639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bc03ed-0866-4d8b-8aa9-5f2cf5f70e1b"/>
    <ds:schemaRef ds:uri="774be55f-118a-40c2-b09e-c94d765f6095"/>
    <ds:schemaRef ds:uri="230e9df3-be65-4c73-a93b-d1236ebd677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B84444-3B77-4A84-A7A7-93300BE268C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2E318817-49CB-4EAE-A460-67A0CC80D6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</Words>
  <Application>Microsoft Office PowerPoint</Application>
  <PresentationFormat>Widescreen</PresentationFormat>
  <Paragraphs>167</Paragraphs>
  <Slides>30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Segoe UI</vt:lpstr>
      <vt:lpstr>Segoe UI Light</vt:lpstr>
      <vt:lpstr>Segoe UI Semibold</vt:lpstr>
      <vt:lpstr>Segoe UI Semilight</vt:lpstr>
      <vt:lpstr>4_COLOR TEMPLATE</vt:lpstr>
      <vt:lpstr>COLOR TEMPLATE</vt:lpstr>
      <vt:lpstr>2_COLOR TEMPLATE</vt:lpstr>
      <vt:lpstr>1_KEEP_WHITE TEMPLATE</vt:lpstr>
      <vt:lpstr>1_5-30721_Build_2016_Template_Light</vt:lpstr>
      <vt:lpstr>6_COLOR TEMPLATE</vt:lpstr>
      <vt:lpstr>Conversational Commerce  </vt:lpstr>
      <vt:lpstr>Your bots – wherever your users converse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Cortana  Intelligence Suite</dc:title>
  <dc:creator/>
  <cp:lastModifiedBy/>
  <cp:revision>2</cp:revision>
  <dcterms:modified xsi:type="dcterms:W3CDTF">2018-05-31T07:13:09Z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0x010100B90C06D219320442B38C20BC303D1512008626B2FAF072804EB6709CD1DD4134B9</vt:lpwstr>
  </property>
  <property fmtid="{D5CDD505-2E9C-101B-9397-08002B2CF9AE}" pid="3" name="_dlc_DocIdItemGuid">
    <vt:lpwstr>728d5ec4-de10-44b0-a941-d9e727d3256e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rubanerj@microsoft.com</vt:lpwstr>
  </property>
  <property fmtid="{D5CDD505-2E9C-101B-9397-08002B2CF9AE}" pid="7" name="MSIP_Label_f42aa342-8706-4288-bd11-ebb85995028c_SetDate">
    <vt:lpwstr>2017-11-24T05:18:39.2258400Z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